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59"/>
  </p:notesMasterIdLst>
  <p:sldIdLst>
    <p:sldId id="3825" r:id="rId5"/>
    <p:sldId id="3826" r:id="rId6"/>
    <p:sldId id="3827" r:id="rId7"/>
    <p:sldId id="3828" r:id="rId8"/>
    <p:sldId id="3849" r:id="rId9"/>
    <p:sldId id="3835" r:id="rId10"/>
    <p:sldId id="3791" r:id="rId11"/>
    <p:sldId id="3836" r:id="rId12"/>
    <p:sldId id="3837" r:id="rId13"/>
    <p:sldId id="3838" r:id="rId14"/>
    <p:sldId id="3839" r:id="rId15"/>
    <p:sldId id="3840" r:id="rId16"/>
    <p:sldId id="3841" r:id="rId17"/>
    <p:sldId id="3842" r:id="rId18"/>
    <p:sldId id="3843" r:id="rId19"/>
    <p:sldId id="3844" r:id="rId20"/>
    <p:sldId id="3829" r:id="rId21"/>
    <p:sldId id="3846" r:id="rId22"/>
    <p:sldId id="3847" r:id="rId23"/>
    <p:sldId id="3848" r:id="rId24"/>
    <p:sldId id="3861" r:id="rId25"/>
    <p:sldId id="3862" r:id="rId26"/>
    <p:sldId id="3864" r:id="rId27"/>
    <p:sldId id="3863" r:id="rId28"/>
    <p:sldId id="3865" r:id="rId29"/>
    <p:sldId id="3866" r:id="rId30"/>
    <p:sldId id="3850" r:id="rId31"/>
    <p:sldId id="3867" r:id="rId32"/>
    <p:sldId id="3851" r:id="rId33"/>
    <p:sldId id="3868" r:id="rId34"/>
    <p:sldId id="3852" r:id="rId35"/>
    <p:sldId id="3869" r:id="rId36"/>
    <p:sldId id="3860" r:id="rId37"/>
    <p:sldId id="3870" r:id="rId38"/>
    <p:sldId id="3873" r:id="rId39"/>
    <p:sldId id="3854" r:id="rId40"/>
    <p:sldId id="3875" r:id="rId41"/>
    <p:sldId id="3876" r:id="rId42"/>
    <p:sldId id="3877" r:id="rId43"/>
    <p:sldId id="3878" r:id="rId44"/>
    <p:sldId id="3879" r:id="rId45"/>
    <p:sldId id="3855" r:id="rId46"/>
    <p:sldId id="3884" r:id="rId47"/>
    <p:sldId id="3857" r:id="rId48"/>
    <p:sldId id="3883" r:id="rId49"/>
    <p:sldId id="3858" r:id="rId50"/>
    <p:sldId id="3886" r:id="rId51"/>
    <p:sldId id="3856" r:id="rId52"/>
    <p:sldId id="3881" r:id="rId53"/>
    <p:sldId id="3871" r:id="rId54"/>
    <p:sldId id="3792" r:id="rId55"/>
    <p:sldId id="3872" r:id="rId56"/>
    <p:sldId id="3874" r:id="rId57"/>
    <p:sldId id="3834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F6F3"/>
    <a:srgbClr val="4E91F0"/>
    <a:srgbClr val="DFEBFC"/>
    <a:srgbClr val="EE7661"/>
    <a:srgbClr val="FAFAFA"/>
    <a:srgbClr val="000000"/>
    <a:srgbClr val="FFFFFF"/>
    <a:srgbClr val="FF95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88" d="100"/>
          <a:sy n="88" d="100"/>
        </p:scale>
        <p:origin x="192" y="62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2837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5" Type="http://schemas.openxmlformats.org/officeDocument/2006/relationships/slide" Target="slides/slide1.xml"/><Relationship Id="rId61" Type="http://schemas.openxmlformats.org/officeDocument/2006/relationships/viewProps" Target="view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microsoft.com/office/2018/10/relationships/authors" Target="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61333E-C0F4-4A40-A92D-71FF879A257A}" type="doc">
      <dgm:prSet loTypeId="urn:microsoft.com/office/officeart/2005/8/layout/chart3" loCatId="cycle" qsTypeId="urn:microsoft.com/office/officeart/2005/8/quickstyle/simple1" qsCatId="simple" csTypeId="urn:microsoft.com/office/officeart/2005/8/colors/accent1_2" csCatId="accent1" phldr="1"/>
      <dgm:spPr/>
    </dgm:pt>
    <dgm:pt modelId="{B297AD6A-4D6B-42F0-BA1A-F3CA1E9D0CE0}">
      <dgm:prSet phldrT="[Text]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Next.js</a:t>
          </a:r>
        </a:p>
      </dgm:t>
    </dgm:pt>
    <dgm:pt modelId="{AC7D7748-99DD-4231-8252-BDE40DF36964}" type="parTrans" cxnId="{0EA15B02-72E8-4269-AA7D-4AA1D8BC61BD}">
      <dgm:prSet/>
      <dgm:spPr/>
      <dgm:t>
        <a:bodyPr/>
        <a:lstStyle/>
        <a:p>
          <a:endParaRPr lang="en-US"/>
        </a:p>
      </dgm:t>
    </dgm:pt>
    <dgm:pt modelId="{D742BFEF-FE51-492B-9DC4-36171A7FEF84}" type="sibTrans" cxnId="{0EA15B02-72E8-4269-AA7D-4AA1D8BC61BD}">
      <dgm:prSet/>
      <dgm:spPr/>
      <dgm:t>
        <a:bodyPr/>
        <a:lstStyle/>
        <a:p>
          <a:endParaRPr lang="en-US"/>
        </a:p>
      </dgm:t>
    </dgm:pt>
    <dgm:pt modelId="{F77E401E-F89F-4EC6-AADB-3EDBF9922285}">
      <dgm:prSet phldrT="[Text]"/>
      <dgm:spPr>
        <a:solidFill>
          <a:schemeClr val="accent2"/>
        </a:solidFill>
        <a:ln>
          <a:noFill/>
        </a:ln>
      </dgm:spPr>
      <dgm:t>
        <a:bodyPr/>
        <a:lstStyle/>
        <a:p>
          <a:endParaRPr lang="en-US" dirty="0">
            <a:solidFill>
              <a:schemeClr val="tx1"/>
            </a:solidFill>
          </a:endParaRPr>
        </a:p>
      </dgm:t>
    </dgm:pt>
    <dgm:pt modelId="{48274D2E-E30E-4F34-B0BC-4E6603EB3CC1}" type="parTrans" cxnId="{8CC37260-9C08-4AFF-B3AA-9D245ECFA4B1}">
      <dgm:prSet/>
      <dgm:spPr/>
      <dgm:t>
        <a:bodyPr/>
        <a:lstStyle/>
        <a:p>
          <a:endParaRPr lang="en-US"/>
        </a:p>
      </dgm:t>
    </dgm:pt>
    <dgm:pt modelId="{F2664F91-16F2-4E50-89C7-DD0D750D2EFB}" type="sibTrans" cxnId="{8CC37260-9C08-4AFF-B3AA-9D245ECFA4B1}">
      <dgm:prSet/>
      <dgm:spPr/>
      <dgm:t>
        <a:bodyPr/>
        <a:lstStyle/>
        <a:p>
          <a:endParaRPr lang="en-US"/>
        </a:p>
      </dgm:t>
    </dgm:pt>
    <dgm:pt modelId="{116BD669-944C-494C-AF4E-2309631A5CA8}">
      <dgm:prSet phldrT="[Text]" custT="1"/>
      <dgm:spPr>
        <a:solidFill>
          <a:schemeClr val="accent2"/>
        </a:solidFill>
        <a:ln>
          <a:noFill/>
        </a:ln>
      </dgm:spPr>
      <dgm:t>
        <a:bodyPr/>
        <a:lstStyle/>
        <a:p>
          <a:endParaRPr lang="en-US" sz="3400" dirty="0">
            <a:solidFill>
              <a:schemeClr val="tx1"/>
            </a:solidFill>
          </a:endParaRPr>
        </a:p>
      </dgm:t>
    </dgm:pt>
    <dgm:pt modelId="{EEF8A03B-8C6E-4252-A818-37B57D88FEC7}" type="sibTrans" cxnId="{53FF9D06-BF2F-402E-B36F-1EF63A843E04}">
      <dgm:prSet/>
      <dgm:spPr/>
      <dgm:t>
        <a:bodyPr/>
        <a:lstStyle/>
        <a:p>
          <a:endParaRPr lang="en-US"/>
        </a:p>
      </dgm:t>
    </dgm:pt>
    <dgm:pt modelId="{0EFEDC94-9530-4C04-80C8-280FACF25CDC}" type="parTrans" cxnId="{53FF9D06-BF2F-402E-B36F-1EF63A843E04}">
      <dgm:prSet/>
      <dgm:spPr/>
      <dgm:t>
        <a:bodyPr/>
        <a:lstStyle/>
        <a:p>
          <a:endParaRPr lang="en-US"/>
        </a:p>
      </dgm:t>
    </dgm:pt>
    <dgm:pt modelId="{6811FACA-B9BF-49B3-8A66-C157029FCAEA}" type="pres">
      <dgm:prSet presAssocID="{C961333E-C0F4-4A40-A92D-71FF879A257A}" presName="compositeShape" presStyleCnt="0">
        <dgm:presLayoutVars>
          <dgm:chMax val="7"/>
          <dgm:dir/>
          <dgm:resizeHandles val="exact"/>
        </dgm:presLayoutVars>
      </dgm:prSet>
      <dgm:spPr/>
    </dgm:pt>
    <dgm:pt modelId="{E4B8BA2F-914E-46AC-ABC9-1AD7D95944EB}" type="pres">
      <dgm:prSet presAssocID="{C961333E-C0F4-4A40-A92D-71FF879A257A}" presName="wedge1" presStyleLbl="node1" presStyleIdx="0" presStyleCnt="3"/>
      <dgm:spPr/>
    </dgm:pt>
    <dgm:pt modelId="{475B8C07-116C-42D6-880C-9AD175CBA408}" type="pres">
      <dgm:prSet presAssocID="{C961333E-C0F4-4A40-A92D-71FF879A257A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3C34086F-2A93-47D6-A5FB-C0F249EE8ED6}" type="pres">
      <dgm:prSet presAssocID="{C961333E-C0F4-4A40-A92D-71FF879A257A}" presName="wedge2" presStyleLbl="node1" presStyleIdx="1" presStyleCnt="3" custLinFactNeighborX="-165" custLinFactNeighborY="-165"/>
      <dgm:spPr/>
    </dgm:pt>
    <dgm:pt modelId="{6CB9A282-8570-4CDF-8CB7-7731BCB490B8}" type="pres">
      <dgm:prSet presAssocID="{C961333E-C0F4-4A40-A92D-71FF879A257A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2E2651C2-B52F-48A8-B8C9-A5D0470C1598}" type="pres">
      <dgm:prSet presAssocID="{C961333E-C0F4-4A40-A92D-71FF879A257A}" presName="wedge3" presStyleLbl="node1" presStyleIdx="2" presStyleCnt="3" custLinFactNeighborX="99" custLinFactNeighborY="-88"/>
      <dgm:spPr/>
    </dgm:pt>
    <dgm:pt modelId="{7974A6FA-D778-4F8B-B542-76A9307B4D99}" type="pres">
      <dgm:prSet presAssocID="{C961333E-C0F4-4A40-A92D-71FF879A257A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0EA15B02-72E8-4269-AA7D-4AA1D8BC61BD}" srcId="{C961333E-C0F4-4A40-A92D-71FF879A257A}" destId="{B297AD6A-4D6B-42F0-BA1A-F3CA1E9D0CE0}" srcOrd="0" destOrd="0" parTransId="{AC7D7748-99DD-4231-8252-BDE40DF36964}" sibTransId="{D742BFEF-FE51-492B-9DC4-36171A7FEF84}"/>
    <dgm:cxn modelId="{53FF9D06-BF2F-402E-B36F-1EF63A843E04}" srcId="{C961333E-C0F4-4A40-A92D-71FF879A257A}" destId="{116BD669-944C-494C-AF4E-2309631A5CA8}" srcOrd="2" destOrd="0" parTransId="{0EFEDC94-9530-4C04-80C8-280FACF25CDC}" sibTransId="{EEF8A03B-8C6E-4252-A818-37B57D88FEC7}"/>
    <dgm:cxn modelId="{2AAB7212-BAC6-4304-AAD3-4E37B0806F69}" type="presOf" srcId="{F77E401E-F89F-4EC6-AADB-3EDBF9922285}" destId="{3C34086F-2A93-47D6-A5FB-C0F249EE8ED6}" srcOrd="0" destOrd="0" presId="urn:microsoft.com/office/officeart/2005/8/layout/chart3"/>
    <dgm:cxn modelId="{C4EC741A-29D1-48D5-8A3C-E657CA8DE4BB}" type="presOf" srcId="{B297AD6A-4D6B-42F0-BA1A-F3CA1E9D0CE0}" destId="{475B8C07-116C-42D6-880C-9AD175CBA408}" srcOrd="1" destOrd="0" presId="urn:microsoft.com/office/officeart/2005/8/layout/chart3"/>
    <dgm:cxn modelId="{8CC37260-9C08-4AFF-B3AA-9D245ECFA4B1}" srcId="{C961333E-C0F4-4A40-A92D-71FF879A257A}" destId="{F77E401E-F89F-4EC6-AADB-3EDBF9922285}" srcOrd="1" destOrd="0" parTransId="{48274D2E-E30E-4F34-B0BC-4E6603EB3CC1}" sibTransId="{F2664F91-16F2-4E50-89C7-DD0D750D2EFB}"/>
    <dgm:cxn modelId="{0B76007F-1DBB-43DB-963E-833B03BB1392}" type="presOf" srcId="{F77E401E-F89F-4EC6-AADB-3EDBF9922285}" destId="{6CB9A282-8570-4CDF-8CB7-7731BCB490B8}" srcOrd="1" destOrd="0" presId="urn:microsoft.com/office/officeart/2005/8/layout/chart3"/>
    <dgm:cxn modelId="{E93F467F-E712-4585-A676-04BBE41BC394}" type="presOf" srcId="{116BD669-944C-494C-AF4E-2309631A5CA8}" destId="{2E2651C2-B52F-48A8-B8C9-A5D0470C1598}" srcOrd="0" destOrd="0" presId="urn:microsoft.com/office/officeart/2005/8/layout/chart3"/>
    <dgm:cxn modelId="{9AC7F584-1FA5-424F-8E9F-9A6E29913D8B}" type="presOf" srcId="{116BD669-944C-494C-AF4E-2309631A5CA8}" destId="{7974A6FA-D778-4F8B-B542-76A9307B4D99}" srcOrd="1" destOrd="0" presId="urn:microsoft.com/office/officeart/2005/8/layout/chart3"/>
    <dgm:cxn modelId="{2B0D5F92-93D8-4143-BBF7-9A9EE3F9EE6D}" type="presOf" srcId="{B297AD6A-4D6B-42F0-BA1A-F3CA1E9D0CE0}" destId="{E4B8BA2F-914E-46AC-ABC9-1AD7D95944EB}" srcOrd="0" destOrd="0" presId="urn:microsoft.com/office/officeart/2005/8/layout/chart3"/>
    <dgm:cxn modelId="{56FDB499-A9AA-4E9C-A573-B4ED7E0CD5A9}" type="presOf" srcId="{C961333E-C0F4-4A40-A92D-71FF879A257A}" destId="{6811FACA-B9BF-49B3-8A66-C157029FCAEA}" srcOrd="0" destOrd="0" presId="urn:microsoft.com/office/officeart/2005/8/layout/chart3"/>
    <dgm:cxn modelId="{5706DB50-D987-4DB2-966B-244EEFFF15A2}" type="presParOf" srcId="{6811FACA-B9BF-49B3-8A66-C157029FCAEA}" destId="{E4B8BA2F-914E-46AC-ABC9-1AD7D95944EB}" srcOrd="0" destOrd="0" presId="urn:microsoft.com/office/officeart/2005/8/layout/chart3"/>
    <dgm:cxn modelId="{A72E33CB-EFD5-4AA8-A41B-D3711DA8C932}" type="presParOf" srcId="{6811FACA-B9BF-49B3-8A66-C157029FCAEA}" destId="{475B8C07-116C-42D6-880C-9AD175CBA408}" srcOrd="1" destOrd="0" presId="urn:microsoft.com/office/officeart/2005/8/layout/chart3"/>
    <dgm:cxn modelId="{6E223F85-8697-473A-85F0-DE49B57F647D}" type="presParOf" srcId="{6811FACA-B9BF-49B3-8A66-C157029FCAEA}" destId="{3C34086F-2A93-47D6-A5FB-C0F249EE8ED6}" srcOrd="2" destOrd="0" presId="urn:microsoft.com/office/officeart/2005/8/layout/chart3"/>
    <dgm:cxn modelId="{F5881412-2799-4918-9218-CCB2295D802B}" type="presParOf" srcId="{6811FACA-B9BF-49B3-8A66-C157029FCAEA}" destId="{6CB9A282-8570-4CDF-8CB7-7731BCB490B8}" srcOrd="3" destOrd="0" presId="urn:microsoft.com/office/officeart/2005/8/layout/chart3"/>
    <dgm:cxn modelId="{AB42B381-210F-4292-B68A-6D921719BC58}" type="presParOf" srcId="{6811FACA-B9BF-49B3-8A66-C157029FCAEA}" destId="{2E2651C2-B52F-48A8-B8C9-A5D0470C1598}" srcOrd="4" destOrd="0" presId="urn:microsoft.com/office/officeart/2005/8/layout/chart3"/>
    <dgm:cxn modelId="{915B143C-B22F-4E6F-B9F7-423E438DB54F}" type="presParOf" srcId="{6811FACA-B9BF-49B3-8A66-C157029FCAEA}" destId="{7974A6FA-D778-4F8B-B542-76A9307B4D99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5B3066-540F-4606-ADEC-65EB1C3E9627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98ACE8E-34F4-43E6-BB2E-1809B1CC58DC}">
      <dgm:prSet/>
      <dgm:spPr>
        <a:solidFill>
          <a:schemeClr val="accent1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ctr"/>
          <a:r>
            <a:rPr lang="en-US" dirty="0"/>
            <a:t>Link</a:t>
          </a:r>
        </a:p>
      </dgm:t>
    </dgm:pt>
    <dgm:pt modelId="{49F555B2-B165-4CB6-8578-DF4BCD791ABF}" type="parTrans" cxnId="{8327A44B-5326-4A8B-9B23-A3D3C09A16F3}">
      <dgm:prSet/>
      <dgm:spPr/>
      <dgm:t>
        <a:bodyPr/>
        <a:lstStyle/>
        <a:p>
          <a:endParaRPr lang="en-US"/>
        </a:p>
      </dgm:t>
    </dgm:pt>
    <dgm:pt modelId="{C54063C4-24CD-4834-9424-53756AE38C6B}" type="sibTrans" cxnId="{8327A44B-5326-4A8B-9B23-A3D3C09A16F3}">
      <dgm:prSet phldrT="1" phldr="0"/>
      <dgm:spPr>
        <a:solidFill>
          <a:schemeClr val="accent1"/>
        </a:solidFill>
        <a:ln>
          <a:noFill/>
        </a:ln>
      </dgm:spPr>
      <dgm:t>
        <a:bodyPr/>
        <a:lstStyle/>
        <a:p>
          <a:r>
            <a:rPr lang="en-US"/>
            <a:t>1</a:t>
          </a:r>
          <a:endParaRPr lang="en-US" dirty="0"/>
        </a:p>
      </dgm:t>
    </dgm:pt>
    <dgm:pt modelId="{0F6BA1FB-59E5-4F16-A7B4-1533BB1F09E4}">
      <dgm:prSet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ctr"/>
          <a:r>
            <a:rPr lang="en-US" b="0" i="0" u="none" dirty="0"/>
            <a:t>Image</a:t>
          </a:r>
          <a:endParaRPr lang="en-US" dirty="0"/>
        </a:p>
      </dgm:t>
    </dgm:pt>
    <dgm:pt modelId="{6A557BB1-C0DD-44CB-8745-CE5481476209}" type="parTrans" cxnId="{F0FA65E5-FB81-4E7A-9467-65363565F4A0}">
      <dgm:prSet/>
      <dgm:spPr/>
      <dgm:t>
        <a:bodyPr/>
        <a:lstStyle/>
        <a:p>
          <a:endParaRPr lang="en-US"/>
        </a:p>
      </dgm:t>
    </dgm:pt>
    <dgm:pt modelId="{7DBF5CB5-29DD-4671-A0F3-981D48571500}" type="sibTrans" cxnId="{F0FA65E5-FB81-4E7A-9467-65363565F4A0}">
      <dgm:prSet phldrT="2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/>
            <a:t>2</a:t>
          </a:r>
          <a:endParaRPr lang="en-US" dirty="0"/>
        </a:p>
      </dgm:t>
    </dgm:pt>
    <dgm:pt modelId="{1D096F01-AEA8-401D-8348-98E9A81F3CE0}">
      <dgm:prSet/>
      <dgm:spPr>
        <a:solidFill>
          <a:schemeClr val="accent4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ctr"/>
          <a:r>
            <a:rPr lang="en-US" dirty="0"/>
            <a:t>Head</a:t>
          </a:r>
        </a:p>
      </dgm:t>
    </dgm:pt>
    <dgm:pt modelId="{AB9DA1CE-0370-48BB-8362-3A4CBF7FFB29}" type="parTrans" cxnId="{FD2381C0-DA6F-4859-90D6-313730044E7C}">
      <dgm:prSet/>
      <dgm:spPr/>
      <dgm:t>
        <a:bodyPr/>
        <a:lstStyle/>
        <a:p>
          <a:endParaRPr lang="en-US"/>
        </a:p>
      </dgm:t>
    </dgm:pt>
    <dgm:pt modelId="{6088456C-4B73-4948-985C-DD954DEF44EF}" type="sibTrans" cxnId="{FD2381C0-DA6F-4859-90D6-313730044E7C}">
      <dgm:prSet phldrT="3" phldr="0"/>
      <dgm:spPr>
        <a:solidFill>
          <a:schemeClr val="accent4"/>
        </a:solidFill>
        <a:ln>
          <a:noFill/>
        </a:ln>
      </dgm:spPr>
      <dgm:t>
        <a:bodyPr/>
        <a:lstStyle/>
        <a:p>
          <a:r>
            <a:rPr lang="en-US"/>
            <a:t>3</a:t>
          </a:r>
          <a:endParaRPr lang="en-US" dirty="0"/>
        </a:p>
      </dgm:t>
    </dgm:pt>
    <dgm:pt modelId="{3D6CA97F-F081-404B-9DC0-0BDD30BAEBA2}">
      <dgm:prSet/>
      <dgm:spPr>
        <a:solidFill>
          <a:schemeClr val="accent1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ctr"/>
          <a:r>
            <a:rPr lang="en-US" dirty="0"/>
            <a:t>Script</a:t>
          </a:r>
        </a:p>
      </dgm:t>
    </dgm:pt>
    <dgm:pt modelId="{18D62F04-A730-431C-988B-A5FB26C6A3F8}" type="parTrans" cxnId="{1D54B124-5C35-4C6C-8F5B-6BE0BFD6828A}">
      <dgm:prSet/>
      <dgm:spPr/>
      <dgm:t>
        <a:bodyPr/>
        <a:lstStyle/>
        <a:p>
          <a:endParaRPr lang="en-US"/>
        </a:p>
      </dgm:t>
    </dgm:pt>
    <dgm:pt modelId="{D72C8631-E7A0-44FF-906B-D03560473162}" type="sibTrans" cxnId="{1D54B124-5C35-4C6C-8F5B-6BE0BFD6828A}">
      <dgm:prSet phldrT="4" phldr="0"/>
      <dgm:spPr>
        <a:solidFill>
          <a:srgbClr val="EE7661"/>
        </a:solidFill>
        <a:ln>
          <a:noFill/>
        </a:ln>
      </dgm:spPr>
      <dgm:t>
        <a:bodyPr/>
        <a:lstStyle/>
        <a:p>
          <a:r>
            <a:rPr lang="en-US"/>
            <a:t>4</a:t>
          </a:r>
          <a:endParaRPr lang="en-US" dirty="0"/>
        </a:p>
      </dgm:t>
    </dgm:pt>
    <dgm:pt modelId="{33990C6D-183E-48E1-BF5F-9EA0FE9C2877}">
      <dgm:prSet/>
      <dgm:spPr>
        <a:solidFill>
          <a:srgbClr val="D7F6F3"/>
        </a:solidFill>
        <a:ln>
          <a:noFill/>
        </a:ln>
      </dgm:spPr>
      <dgm:t>
        <a:bodyPr/>
        <a:lstStyle/>
        <a:p>
          <a:pPr algn="ctr"/>
          <a:r>
            <a:rPr lang="en-US" dirty="0"/>
            <a:t>Error</a:t>
          </a:r>
        </a:p>
      </dgm:t>
    </dgm:pt>
    <dgm:pt modelId="{70A6766C-43D3-4AC1-B2E1-FE14FA674E56}" type="parTrans" cxnId="{19FE3A56-66FD-4D7E-8C6C-1475491649B9}">
      <dgm:prSet/>
      <dgm:spPr/>
      <dgm:t>
        <a:bodyPr/>
        <a:lstStyle/>
        <a:p>
          <a:endParaRPr lang="en-US"/>
        </a:p>
      </dgm:t>
    </dgm:pt>
    <dgm:pt modelId="{164E5E9A-6F11-429A-B0CC-461E38D66156}" type="sibTrans" cxnId="{19FE3A56-66FD-4D7E-8C6C-1475491649B9}">
      <dgm:prSet phldrT="6" phldr="0"/>
      <dgm:spPr>
        <a:solidFill>
          <a:schemeClr val="accent4"/>
        </a:solidFill>
        <a:ln>
          <a:noFill/>
        </a:ln>
      </dgm:spPr>
      <dgm:t>
        <a:bodyPr/>
        <a:lstStyle/>
        <a:p>
          <a:r>
            <a:rPr lang="en-US"/>
            <a:t>6</a:t>
          </a:r>
        </a:p>
      </dgm:t>
    </dgm:pt>
    <dgm:pt modelId="{41BBB500-B496-44E4-9820-93455F5F82F5}">
      <dgm:prSet/>
      <dgm:spPr>
        <a:solidFill>
          <a:srgbClr val="DFEBFC"/>
        </a:solidFill>
        <a:ln>
          <a:noFill/>
        </a:ln>
      </dgm:spPr>
      <dgm:t>
        <a:bodyPr/>
        <a:lstStyle/>
        <a:p>
          <a:pPr algn="ctr"/>
          <a:r>
            <a:rPr lang="en-US" dirty="0"/>
            <a:t>404/500</a:t>
          </a:r>
        </a:p>
      </dgm:t>
    </dgm:pt>
    <dgm:pt modelId="{7FA0F001-62FC-4D51-A7AF-45D40FEC5EA0}" type="sibTrans" cxnId="{5CFC92F2-751E-4C89-AA8B-8E96112B72D1}">
      <dgm:prSet phldrT="5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/>
            <a:t>5</a:t>
          </a:r>
        </a:p>
      </dgm:t>
    </dgm:pt>
    <dgm:pt modelId="{22BDF0A0-E251-400D-810A-0DF25EA92903}" type="parTrans" cxnId="{5CFC92F2-751E-4C89-AA8B-8E96112B72D1}">
      <dgm:prSet/>
      <dgm:spPr/>
      <dgm:t>
        <a:bodyPr/>
        <a:lstStyle/>
        <a:p>
          <a:endParaRPr lang="en-US"/>
        </a:p>
      </dgm:t>
    </dgm:pt>
    <dgm:pt modelId="{869C0C7E-BD0C-4E5F-8D96-6B8EEC39B952}" type="pres">
      <dgm:prSet presAssocID="{0F5B3066-540F-4606-ADEC-65EB1C3E9627}" presName="Name0" presStyleCnt="0">
        <dgm:presLayoutVars>
          <dgm:animLvl val="lvl"/>
          <dgm:resizeHandles val="exact"/>
        </dgm:presLayoutVars>
      </dgm:prSet>
      <dgm:spPr/>
    </dgm:pt>
    <dgm:pt modelId="{A1C50682-E81A-4719-9746-6B052BFB6DD3}" type="pres">
      <dgm:prSet presAssocID="{198ACE8E-34F4-43E6-BB2E-1809B1CC58DC}" presName="compositeNode" presStyleCnt="0">
        <dgm:presLayoutVars>
          <dgm:bulletEnabled val="1"/>
        </dgm:presLayoutVars>
      </dgm:prSet>
      <dgm:spPr/>
    </dgm:pt>
    <dgm:pt modelId="{1896CBD6-4A99-4E4A-A270-A70AEFBAAF7E}" type="pres">
      <dgm:prSet presAssocID="{198ACE8E-34F4-43E6-BB2E-1809B1CC58DC}" presName="bgRect" presStyleLbl="bgAccFollowNode1" presStyleIdx="0" presStyleCnt="6"/>
      <dgm:spPr/>
    </dgm:pt>
    <dgm:pt modelId="{9C3A7F13-9585-42DF-AD32-B56F82B123C8}" type="pres">
      <dgm:prSet presAssocID="{C54063C4-24CD-4834-9424-53756AE38C6B}" presName="sibTransNodeCircle" presStyleLbl="alignNode1" presStyleIdx="0" presStyleCnt="12">
        <dgm:presLayoutVars>
          <dgm:chMax val="0"/>
          <dgm:bulletEnabled/>
        </dgm:presLayoutVars>
      </dgm:prSet>
      <dgm:spPr/>
    </dgm:pt>
    <dgm:pt modelId="{923B2301-552B-45D2-9EF0-53A10AA17FC6}" type="pres">
      <dgm:prSet presAssocID="{198ACE8E-34F4-43E6-BB2E-1809B1CC58DC}" presName="bottomLine" presStyleLbl="alignNode1" presStyleIdx="1" presStyleCnt="12">
        <dgm:presLayoutVars/>
      </dgm:prSet>
      <dgm:spPr>
        <a:ln>
          <a:solidFill>
            <a:schemeClr val="accent1"/>
          </a:solidFill>
        </a:ln>
      </dgm:spPr>
    </dgm:pt>
    <dgm:pt modelId="{1636F17A-F9E0-460B-890B-A46A6E583FD1}" type="pres">
      <dgm:prSet presAssocID="{198ACE8E-34F4-43E6-BB2E-1809B1CC58DC}" presName="nodeText" presStyleLbl="bgAccFollowNode1" presStyleIdx="0" presStyleCnt="6">
        <dgm:presLayoutVars>
          <dgm:bulletEnabled val="1"/>
        </dgm:presLayoutVars>
      </dgm:prSet>
      <dgm:spPr/>
    </dgm:pt>
    <dgm:pt modelId="{CE18CCA6-9206-4DD7-BE09-5291C62117AB}" type="pres">
      <dgm:prSet presAssocID="{C54063C4-24CD-4834-9424-53756AE38C6B}" presName="sibTrans" presStyleCnt="0"/>
      <dgm:spPr/>
    </dgm:pt>
    <dgm:pt modelId="{B75A207A-E561-4A33-8860-3580568F46B8}" type="pres">
      <dgm:prSet presAssocID="{0F6BA1FB-59E5-4F16-A7B4-1533BB1F09E4}" presName="compositeNode" presStyleCnt="0">
        <dgm:presLayoutVars>
          <dgm:bulletEnabled val="1"/>
        </dgm:presLayoutVars>
      </dgm:prSet>
      <dgm:spPr/>
    </dgm:pt>
    <dgm:pt modelId="{02F7283A-0FC3-4AF1-AA94-0270DC0B1C33}" type="pres">
      <dgm:prSet presAssocID="{0F6BA1FB-59E5-4F16-A7B4-1533BB1F09E4}" presName="bgRect" presStyleLbl="bgAccFollowNode1" presStyleIdx="1" presStyleCnt="6"/>
      <dgm:spPr/>
    </dgm:pt>
    <dgm:pt modelId="{C08FC467-91FE-48BD-B243-273925C2B75A}" type="pres">
      <dgm:prSet presAssocID="{7DBF5CB5-29DD-4671-A0F3-981D48571500}" presName="sibTransNodeCircle" presStyleLbl="alignNode1" presStyleIdx="2" presStyleCnt="12">
        <dgm:presLayoutVars>
          <dgm:chMax val="0"/>
          <dgm:bulletEnabled/>
        </dgm:presLayoutVars>
      </dgm:prSet>
      <dgm:spPr/>
    </dgm:pt>
    <dgm:pt modelId="{DE393E47-CBB6-4D77-A342-C9AFD9FC8CB6}" type="pres">
      <dgm:prSet presAssocID="{0F6BA1FB-59E5-4F16-A7B4-1533BB1F09E4}" presName="bottomLine" presStyleLbl="alignNode1" presStyleIdx="3" presStyleCnt="12">
        <dgm:presLayoutVars/>
      </dgm:prSet>
      <dgm:spPr>
        <a:ln>
          <a:solidFill>
            <a:schemeClr val="accent2"/>
          </a:solidFill>
        </a:ln>
      </dgm:spPr>
    </dgm:pt>
    <dgm:pt modelId="{6209B655-7BD8-4C2E-802B-7A837190A817}" type="pres">
      <dgm:prSet presAssocID="{0F6BA1FB-59E5-4F16-A7B4-1533BB1F09E4}" presName="nodeText" presStyleLbl="bgAccFollowNode1" presStyleIdx="1" presStyleCnt="6">
        <dgm:presLayoutVars>
          <dgm:bulletEnabled val="1"/>
        </dgm:presLayoutVars>
      </dgm:prSet>
      <dgm:spPr/>
    </dgm:pt>
    <dgm:pt modelId="{44DA27FB-BF39-4511-84EF-E3EA3F12D2B6}" type="pres">
      <dgm:prSet presAssocID="{7DBF5CB5-29DD-4671-A0F3-981D48571500}" presName="sibTrans" presStyleCnt="0"/>
      <dgm:spPr/>
    </dgm:pt>
    <dgm:pt modelId="{9ED209A7-CD15-4C32-9372-A0384698B942}" type="pres">
      <dgm:prSet presAssocID="{1D096F01-AEA8-401D-8348-98E9A81F3CE0}" presName="compositeNode" presStyleCnt="0">
        <dgm:presLayoutVars>
          <dgm:bulletEnabled val="1"/>
        </dgm:presLayoutVars>
      </dgm:prSet>
      <dgm:spPr/>
    </dgm:pt>
    <dgm:pt modelId="{B5DA272C-701A-4327-802B-15E4D04DF389}" type="pres">
      <dgm:prSet presAssocID="{1D096F01-AEA8-401D-8348-98E9A81F3CE0}" presName="bgRect" presStyleLbl="bgAccFollowNode1" presStyleIdx="2" presStyleCnt="6"/>
      <dgm:spPr/>
    </dgm:pt>
    <dgm:pt modelId="{4104A2F1-FB99-4C42-8067-46B8EEEC9610}" type="pres">
      <dgm:prSet presAssocID="{6088456C-4B73-4948-985C-DD954DEF44EF}" presName="sibTransNodeCircle" presStyleLbl="alignNode1" presStyleIdx="4" presStyleCnt="12">
        <dgm:presLayoutVars>
          <dgm:chMax val="0"/>
          <dgm:bulletEnabled/>
        </dgm:presLayoutVars>
      </dgm:prSet>
      <dgm:spPr/>
    </dgm:pt>
    <dgm:pt modelId="{2EB92C72-3528-4913-AFF6-FF0B4F338399}" type="pres">
      <dgm:prSet presAssocID="{1D096F01-AEA8-401D-8348-98E9A81F3CE0}" presName="bottomLine" presStyleLbl="alignNode1" presStyleIdx="5" presStyleCnt="12">
        <dgm:presLayoutVars/>
      </dgm:prSet>
      <dgm:spPr>
        <a:solidFill>
          <a:schemeClr val="accent4"/>
        </a:solidFill>
        <a:ln>
          <a:solidFill>
            <a:schemeClr val="accent4"/>
          </a:solidFill>
        </a:ln>
      </dgm:spPr>
    </dgm:pt>
    <dgm:pt modelId="{74E21D92-0946-4075-ABB7-F58F125D081F}" type="pres">
      <dgm:prSet presAssocID="{1D096F01-AEA8-401D-8348-98E9A81F3CE0}" presName="nodeText" presStyleLbl="bgAccFollowNode1" presStyleIdx="2" presStyleCnt="6">
        <dgm:presLayoutVars>
          <dgm:bulletEnabled val="1"/>
        </dgm:presLayoutVars>
      </dgm:prSet>
      <dgm:spPr/>
    </dgm:pt>
    <dgm:pt modelId="{FA46521B-77DD-41D7-875B-8E810A7DD05D}" type="pres">
      <dgm:prSet presAssocID="{6088456C-4B73-4948-985C-DD954DEF44EF}" presName="sibTrans" presStyleCnt="0"/>
      <dgm:spPr/>
    </dgm:pt>
    <dgm:pt modelId="{44DE0B3E-4A17-42DE-975B-49ABD35F7690}" type="pres">
      <dgm:prSet presAssocID="{3D6CA97F-F081-404B-9DC0-0BDD30BAEBA2}" presName="compositeNode" presStyleCnt="0">
        <dgm:presLayoutVars>
          <dgm:bulletEnabled val="1"/>
        </dgm:presLayoutVars>
      </dgm:prSet>
      <dgm:spPr/>
    </dgm:pt>
    <dgm:pt modelId="{57BF359B-57D5-43D8-9E61-9A73ED587964}" type="pres">
      <dgm:prSet presAssocID="{3D6CA97F-F081-404B-9DC0-0BDD30BAEBA2}" presName="bgRect" presStyleLbl="bgAccFollowNode1" presStyleIdx="3" presStyleCnt="6"/>
      <dgm:spPr/>
    </dgm:pt>
    <dgm:pt modelId="{1B4D7DD0-FD56-4B3E-BAB5-9B280E42EDD3}" type="pres">
      <dgm:prSet presAssocID="{D72C8631-E7A0-44FF-906B-D03560473162}" presName="sibTransNodeCircle" presStyleLbl="alignNode1" presStyleIdx="6" presStyleCnt="12">
        <dgm:presLayoutVars>
          <dgm:chMax val="0"/>
          <dgm:bulletEnabled/>
        </dgm:presLayoutVars>
      </dgm:prSet>
      <dgm:spPr/>
    </dgm:pt>
    <dgm:pt modelId="{D52894D2-1615-40D9-998E-82553F5E014D}" type="pres">
      <dgm:prSet presAssocID="{3D6CA97F-F081-404B-9DC0-0BDD30BAEBA2}" presName="bottomLine" presStyleLbl="alignNode1" presStyleIdx="7" presStyleCnt="12">
        <dgm:presLayoutVars/>
      </dgm:prSet>
      <dgm:spPr>
        <a:ln>
          <a:solidFill>
            <a:srgbClr val="EE7661"/>
          </a:solidFill>
        </a:ln>
      </dgm:spPr>
    </dgm:pt>
    <dgm:pt modelId="{947FD199-8314-471A-956E-626DAA577505}" type="pres">
      <dgm:prSet presAssocID="{3D6CA97F-F081-404B-9DC0-0BDD30BAEBA2}" presName="nodeText" presStyleLbl="bgAccFollowNode1" presStyleIdx="3" presStyleCnt="6">
        <dgm:presLayoutVars>
          <dgm:bulletEnabled val="1"/>
        </dgm:presLayoutVars>
      </dgm:prSet>
      <dgm:spPr/>
    </dgm:pt>
    <dgm:pt modelId="{E4BF7C5E-9A16-4773-A723-715C9615FD59}" type="pres">
      <dgm:prSet presAssocID="{D72C8631-E7A0-44FF-906B-D03560473162}" presName="sibTrans" presStyleCnt="0"/>
      <dgm:spPr/>
    </dgm:pt>
    <dgm:pt modelId="{1118BF62-A52D-4210-B334-6A5B1A38AB32}" type="pres">
      <dgm:prSet presAssocID="{41BBB500-B496-44E4-9820-93455F5F82F5}" presName="compositeNode" presStyleCnt="0">
        <dgm:presLayoutVars>
          <dgm:bulletEnabled val="1"/>
        </dgm:presLayoutVars>
      </dgm:prSet>
      <dgm:spPr/>
    </dgm:pt>
    <dgm:pt modelId="{6DA211A2-089E-4DD0-BBCA-5334D21A63EE}" type="pres">
      <dgm:prSet presAssocID="{41BBB500-B496-44E4-9820-93455F5F82F5}" presName="bgRect" presStyleLbl="bgAccFollowNode1" presStyleIdx="4" presStyleCnt="6"/>
      <dgm:spPr/>
    </dgm:pt>
    <dgm:pt modelId="{C8FFB4E0-F69C-49A1-87FC-945D16556948}" type="pres">
      <dgm:prSet presAssocID="{7FA0F001-62FC-4D51-A7AF-45D40FEC5EA0}" presName="sibTransNodeCircle" presStyleLbl="alignNode1" presStyleIdx="8" presStyleCnt="12">
        <dgm:presLayoutVars>
          <dgm:chMax val="0"/>
          <dgm:bulletEnabled/>
        </dgm:presLayoutVars>
      </dgm:prSet>
      <dgm:spPr/>
    </dgm:pt>
    <dgm:pt modelId="{22CF05ED-E67D-4590-B56D-D3D225E12D61}" type="pres">
      <dgm:prSet presAssocID="{41BBB500-B496-44E4-9820-93455F5F82F5}" presName="bottomLine" presStyleLbl="alignNode1" presStyleIdx="9" presStyleCnt="12">
        <dgm:presLayoutVars/>
      </dgm:prSet>
      <dgm:spPr>
        <a:ln>
          <a:solidFill>
            <a:srgbClr val="4E91F0"/>
          </a:solidFill>
        </a:ln>
      </dgm:spPr>
    </dgm:pt>
    <dgm:pt modelId="{22E82634-8D2E-4802-AE9E-F28C1C36D418}" type="pres">
      <dgm:prSet presAssocID="{41BBB500-B496-44E4-9820-93455F5F82F5}" presName="nodeText" presStyleLbl="bgAccFollowNode1" presStyleIdx="4" presStyleCnt="6">
        <dgm:presLayoutVars>
          <dgm:bulletEnabled val="1"/>
        </dgm:presLayoutVars>
      </dgm:prSet>
      <dgm:spPr/>
    </dgm:pt>
    <dgm:pt modelId="{7EAC831A-4A78-4B9D-9564-BB23B7F651AA}" type="pres">
      <dgm:prSet presAssocID="{7FA0F001-62FC-4D51-A7AF-45D40FEC5EA0}" presName="sibTrans" presStyleCnt="0"/>
      <dgm:spPr/>
    </dgm:pt>
    <dgm:pt modelId="{15E92ADF-432E-429D-8B32-5E868B3F8FDF}" type="pres">
      <dgm:prSet presAssocID="{33990C6D-183E-48E1-BF5F-9EA0FE9C2877}" presName="compositeNode" presStyleCnt="0">
        <dgm:presLayoutVars>
          <dgm:bulletEnabled val="1"/>
        </dgm:presLayoutVars>
      </dgm:prSet>
      <dgm:spPr/>
    </dgm:pt>
    <dgm:pt modelId="{F1B3944F-B88D-4D77-9E0B-C802BABD21D0}" type="pres">
      <dgm:prSet presAssocID="{33990C6D-183E-48E1-BF5F-9EA0FE9C2877}" presName="bgRect" presStyleLbl="bgAccFollowNode1" presStyleIdx="5" presStyleCnt="6"/>
      <dgm:spPr/>
    </dgm:pt>
    <dgm:pt modelId="{29F9DADE-8A15-4B97-9CC9-CA343792E4A8}" type="pres">
      <dgm:prSet presAssocID="{164E5E9A-6F11-429A-B0CC-461E38D66156}" presName="sibTransNodeCircle" presStyleLbl="alignNode1" presStyleIdx="10" presStyleCnt="12">
        <dgm:presLayoutVars>
          <dgm:chMax val="0"/>
          <dgm:bulletEnabled/>
        </dgm:presLayoutVars>
      </dgm:prSet>
      <dgm:spPr/>
    </dgm:pt>
    <dgm:pt modelId="{F5D8F95F-A8BE-487C-AB7F-6FD2E5187D19}" type="pres">
      <dgm:prSet presAssocID="{33990C6D-183E-48E1-BF5F-9EA0FE9C2877}" presName="bottomLine" presStyleLbl="alignNode1" presStyleIdx="11" presStyleCnt="12">
        <dgm:presLayoutVars/>
      </dgm:prSet>
      <dgm:spPr>
        <a:ln>
          <a:solidFill>
            <a:schemeClr val="accent4"/>
          </a:solidFill>
        </a:ln>
      </dgm:spPr>
    </dgm:pt>
    <dgm:pt modelId="{CBC475CD-2526-4B8A-B766-FC518A55E325}" type="pres">
      <dgm:prSet presAssocID="{33990C6D-183E-48E1-BF5F-9EA0FE9C2877}" presName="nodeText" presStyleLbl="bgAccFollowNode1" presStyleIdx="5" presStyleCnt="6">
        <dgm:presLayoutVars>
          <dgm:bulletEnabled val="1"/>
        </dgm:presLayoutVars>
      </dgm:prSet>
      <dgm:spPr/>
    </dgm:pt>
  </dgm:ptLst>
  <dgm:cxnLst>
    <dgm:cxn modelId="{F47EB913-8831-49CC-ABE6-AB555FA6F993}" type="presOf" srcId="{6088456C-4B73-4948-985C-DD954DEF44EF}" destId="{4104A2F1-FB99-4C42-8067-46B8EEEC9610}" srcOrd="0" destOrd="0" presId="urn:microsoft.com/office/officeart/2016/7/layout/BasicLinearProcessNumbered#1"/>
    <dgm:cxn modelId="{7E500414-7FC8-4F26-84C6-4E0816E40EA8}" type="presOf" srcId="{7FA0F001-62FC-4D51-A7AF-45D40FEC5EA0}" destId="{C8FFB4E0-F69C-49A1-87FC-945D16556948}" srcOrd="0" destOrd="0" presId="urn:microsoft.com/office/officeart/2016/7/layout/BasicLinearProcessNumbered#1"/>
    <dgm:cxn modelId="{EB7FE821-06C9-4CFA-BBFF-63BF8C7F1444}" type="presOf" srcId="{198ACE8E-34F4-43E6-BB2E-1809B1CC58DC}" destId="{1896CBD6-4A99-4E4A-A270-A70AEFBAAF7E}" srcOrd="0" destOrd="0" presId="urn:microsoft.com/office/officeart/2016/7/layout/BasicLinearProcessNumbered#1"/>
    <dgm:cxn modelId="{1D54B124-5C35-4C6C-8F5B-6BE0BFD6828A}" srcId="{0F5B3066-540F-4606-ADEC-65EB1C3E9627}" destId="{3D6CA97F-F081-404B-9DC0-0BDD30BAEBA2}" srcOrd="3" destOrd="0" parTransId="{18D62F04-A730-431C-988B-A5FB26C6A3F8}" sibTransId="{D72C8631-E7A0-44FF-906B-D03560473162}"/>
    <dgm:cxn modelId="{A7465026-5EB9-4359-B2CA-62409A490278}" type="presOf" srcId="{0F5B3066-540F-4606-ADEC-65EB1C3E9627}" destId="{869C0C7E-BD0C-4E5F-8D96-6B8EEC39B952}" srcOrd="0" destOrd="0" presId="urn:microsoft.com/office/officeart/2016/7/layout/BasicLinearProcessNumbered#1"/>
    <dgm:cxn modelId="{0D79B627-F085-497A-8D24-1C48A796C18D}" type="presOf" srcId="{3D6CA97F-F081-404B-9DC0-0BDD30BAEBA2}" destId="{57BF359B-57D5-43D8-9E61-9A73ED587964}" srcOrd="0" destOrd="0" presId="urn:microsoft.com/office/officeart/2016/7/layout/BasicLinearProcessNumbered#1"/>
    <dgm:cxn modelId="{500C1428-BAD2-4EA1-AAAB-CD4D6F648C0B}" type="presOf" srcId="{0F6BA1FB-59E5-4F16-A7B4-1533BB1F09E4}" destId="{02F7283A-0FC3-4AF1-AA94-0270DC0B1C33}" srcOrd="0" destOrd="0" presId="urn:microsoft.com/office/officeart/2016/7/layout/BasicLinearProcessNumbered#1"/>
    <dgm:cxn modelId="{2D3B533E-E2D8-476D-A343-89B26B001B60}" type="presOf" srcId="{41BBB500-B496-44E4-9820-93455F5F82F5}" destId="{6DA211A2-089E-4DD0-BBCA-5334D21A63EE}" srcOrd="0" destOrd="0" presId="urn:microsoft.com/office/officeart/2016/7/layout/BasicLinearProcessNumbered#1"/>
    <dgm:cxn modelId="{7470CE3F-22F3-42EB-A751-75E09C981249}" type="presOf" srcId="{D72C8631-E7A0-44FF-906B-D03560473162}" destId="{1B4D7DD0-FD56-4B3E-BAB5-9B280E42EDD3}" srcOrd="0" destOrd="0" presId="urn:microsoft.com/office/officeart/2016/7/layout/BasicLinearProcessNumbered#1"/>
    <dgm:cxn modelId="{619E3C68-1E17-487D-ABC8-EB727F4952A3}" type="presOf" srcId="{C54063C4-24CD-4834-9424-53756AE38C6B}" destId="{9C3A7F13-9585-42DF-AD32-B56F82B123C8}" srcOrd="0" destOrd="0" presId="urn:microsoft.com/office/officeart/2016/7/layout/BasicLinearProcessNumbered#1"/>
    <dgm:cxn modelId="{F4BF496B-2EAC-4B21-A290-8C4A35AC4213}" type="presOf" srcId="{7DBF5CB5-29DD-4671-A0F3-981D48571500}" destId="{C08FC467-91FE-48BD-B243-273925C2B75A}" srcOrd="0" destOrd="0" presId="urn:microsoft.com/office/officeart/2016/7/layout/BasicLinearProcessNumbered#1"/>
    <dgm:cxn modelId="{8327A44B-5326-4A8B-9B23-A3D3C09A16F3}" srcId="{0F5B3066-540F-4606-ADEC-65EB1C3E9627}" destId="{198ACE8E-34F4-43E6-BB2E-1809B1CC58DC}" srcOrd="0" destOrd="0" parTransId="{49F555B2-B165-4CB6-8578-DF4BCD791ABF}" sibTransId="{C54063C4-24CD-4834-9424-53756AE38C6B}"/>
    <dgm:cxn modelId="{2E8EE86D-D18A-48C5-817B-661FEDBE5EB5}" type="presOf" srcId="{0F6BA1FB-59E5-4F16-A7B4-1533BB1F09E4}" destId="{6209B655-7BD8-4C2E-802B-7A837190A817}" srcOrd="1" destOrd="0" presId="urn:microsoft.com/office/officeart/2016/7/layout/BasicLinearProcessNumbered#1"/>
    <dgm:cxn modelId="{19FE3A56-66FD-4D7E-8C6C-1475491649B9}" srcId="{0F5B3066-540F-4606-ADEC-65EB1C3E9627}" destId="{33990C6D-183E-48E1-BF5F-9EA0FE9C2877}" srcOrd="5" destOrd="0" parTransId="{70A6766C-43D3-4AC1-B2E1-FE14FA674E56}" sibTransId="{164E5E9A-6F11-429A-B0CC-461E38D66156}"/>
    <dgm:cxn modelId="{83212CA1-59E0-4FC5-B90E-E6338F924544}" type="presOf" srcId="{33990C6D-183E-48E1-BF5F-9EA0FE9C2877}" destId="{CBC475CD-2526-4B8A-B766-FC518A55E325}" srcOrd="1" destOrd="0" presId="urn:microsoft.com/office/officeart/2016/7/layout/BasicLinearProcessNumbered#1"/>
    <dgm:cxn modelId="{AA103CB4-BE4E-4C3C-8A8A-83391F2FB47F}" type="presOf" srcId="{1D096F01-AEA8-401D-8348-98E9A81F3CE0}" destId="{B5DA272C-701A-4327-802B-15E4D04DF389}" srcOrd="0" destOrd="0" presId="urn:microsoft.com/office/officeart/2016/7/layout/BasicLinearProcessNumbered#1"/>
    <dgm:cxn modelId="{B5320BB6-BFAD-4D48-9BE1-EE4018E3051F}" type="presOf" srcId="{3D6CA97F-F081-404B-9DC0-0BDD30BAEBA2}" destId="{947FD199-8314-471A-956E-626DAA577505}" srcOrd="1" destOrd="0" presId="urn:microsoft.com/office/officeart/2016/7/layout/BasicLinearProcessNumbered#1"/>
    <dgm:cxn modelId="{EC143BBE-149C-4B2B-96B6-7B3C8595B821}" type="presOf" srcId="{1D096F01-AEA8-401D-8348-98E9A81F3CE0}" destId="{74E21D92-0946-4075-ABB7-F58F125D081F}" srcOrd="1" destOrd="0" presId="urn:microsoft.com/office/officeart/2016/7/layout/BasicLinearProcessNumbered#1"/>
    <dgm:cxn modelId="{FD2381C0-DA6F-4859-90D6-313730044E7C}" srcId="{0F5B3066-540F-4606-ADEC-65EB1C3E9627}" destId="{1D096F01-AEA8-401D-8348-98E9A81F3CE0}" srcOrd="2" destOrd="0" parTransId="{AB9DA1CE-0370-48BB-8362-3A4CBF7FFB29}" sibTransId="{6088456C-4B73-4948-985C-DD954DEF44EF}"/>
    <dgm:cxn modelId="{8CB3EED4-728A-4D4F-ACB4-5DD629623D8A}" type="presOf" srcId="{198ACE8E-34F4-43E6-BB2E-1809B1CC58DC}" destId="{1636F17A-F9E0-460B-890B-A46A6E583FD1}" srcOrd="1" destOrd="0" presId="urn:microsoft.com/office/officeart/2016/7/layout/BasicLinearProcessNumbered#1"/>
    <dgm:cxn modelId="{8388E1DC-6D35-48F4-9CC5-5371702E49C7}" type="presOf" srcId="{41BBB500-B496-44E4-9820-93455F5F82F5}" destId="{22E82634-8D2E-4802-AE9E-F28C1C36D418}" srcOrd="1" destOrd="0" presId="urn:microsoft.com/office/officeart/2016/7/layout/BasicLinearProcessNumbered#1"/>
    <dgm:cxn modelId="{F0FA65E5-FB81-4E7A-9467-65363565F4A0}" srcId="{0F5B3066-540F-4606-ADEC-65EB1C3E9627}" destId="{0F6BA1FB-59E5-4F16-A7B4-1533BB1F09E4}" srcOrd="1" destOrd="0" parTransId="{6A557BB1-C0DD-44CB-8745-CE5481476209}" sibTransId="{7DBF5CB5-29DD-4671-A0F3-981D48571500}"/>
    <dgm:cxn modelId="{D4766EF1-FA70-40AC-B02B-67558E8E69ED}" type="presOf" srcId="{164E5E9A-6F11-429A-B0CC-461E38D66156}" destId="{29F9DADE-8A15-4B97-9CC9-CA343792E4A8}" srcOrd="0" destOrd="0" presId="urn:microsoft.com/office/officeart/2016/7/layout/BasicLinearProcessNumbered#1"/>
    <dgm:cxn modelId="{5CFC92F2-751E-4C89-AA8B-8E96112B72D1}" srcId="{0F5B3066-540F-4606-ADEC-65EB1C3E9627}" destId="{41BBB500-B496-44E4-9820-93455F5F82F5}" srcOrd="4" destOrd="0" parTransId="{22BDF0A0-E251-400D-810A-0DF25EA92903}" sibTransId="{7FA0F001-62FC-4D51-A7AF-45D40FEC5EA0}"/>
    <dgm:cxn modelId="{4805ABF3-0587-4E36-9956-32A916C91E5F}" type="presOf" srcId="{33990C6D-183E-48E1-BF5F-9EA0FE9C2877}" destId="{F1B3944F-B88D-4D77-9E0B-C802BABD21D0}" srcOrd="0" destOrd="0" presId="urn:microsoft.com/office/officeart/2016/7/layout/BasicLinearProcessNumbered#1"/>
    <dgm:cxn modelId="{6FD83AE8-DB7F-4EFE-8F0A-58735E6AEC64}" type="presParOf" srcId="{869C0C7E-BD0C-4E5F-8D96-6B8EEC39B952}" destId="{A1C50682-E81A-4719-9746-6B052BFB6DD3}" srcOrd="0" destOrd="0" presId="urn:microsoft.com/office/officeart/2016/7/layout/BasicLinearProcessNumbered#1"/>
    <dgm:cxn modelId="{AA17009A-379B-43BE-97BA-12B67036AD90}" type="presParOf" srcId="{A1C50682-E81A-4719-9746-6B052BFB6DD3}" destId="{1896CBD6-4A99-4E4A-A270-A70AEFBAAF7E}" srcOrd="0" destOrd="0" presId="urn:microsoft.com/office/officeart/2016/7/layout/BasicLinearProcessNumbered#1"/>
    <dgm:cxn modelId="{6D85C09F-1D0A-406F-9396-06638BA4FD92}" type="presParOf" srcId="{A1C50682-E81A-4719-9746-6B052BFB6DD3}" destId="{9C3A7F13-9585-42DF-AD32-B56F82B123C8}" srcOrd="1" destOrd="0" presId="urn:microsoft.com/office/officeart/2016/7/layout/BasicLinearProcessNumbered#1"/>
    <dgm:cxn modelId="{794669B6-74B7-439A-8EE2-238314813197}" type="presParOf" srcId="{A1C50682-E81A-4719-9746-6B052BFB6DD3}" destId="{923B2301-552B-45D2-9EF0-53A10AA17FC6}" srcOrd="2" destOrd="0" presId="urn:microsoft.com/office/officeart/2016/7/layout/BasicLinearProcessNumbered#1"/>
    <dgm:cxn modelId="{23ECCBA1-941D-4643-9618-18F560A80DAB}" type="presParOf" srcId="{A1C50682-E81A-4719-9746-6B052BFB6DD3}" destId="{1636F17A-F9E0-460B-890B-A46A6E583FD1}" srcOrd="3" destOrd="0" presId="urn:microsoft.com/office/officeart/2016/7/layout/BasicLinearProcessNumbered#1"/>
    <dgm:cxn modelId="{84426433-1E67-4D55-9D10-3C4CF150BF28}" type="presParOf" srcId="{869C0C7E-BD0C-4E5F-8D96-6B8EEC39B952}" destId="{CE18CCA6-9206-4DD7-BE09-5291C62117AB}" srcOrd="1" destOrd="0" presId="urn:microsoft.com/office/officeart/2016/7/layout/BasicLinearProcessNumbered#1"/>
    <dgm:cxn modelId="{16E156BA-CA11-45E4-B5EA-B4F3067B424F}" type="presParOf" srcId="{869C0C7E-BD0C-4E5F-8D96-6B8EEC39B952}" destId="{B75A207A-E561-4A33-8860-3580568F46B8}" srcOrd="2" destOrd="0" presId="urn:microsoft.com/office/officeart/2016/7/layout/BasicLinearProcessNumbered#1"/>
    <dgm:cxn modelId="{63957AA2-61FB-47C5-9B97-06D23CB5FDF5}" type="presParOf" srcId="{B75A207A-E561-4A33-8860-3580568F46B8}" destId="{02F7283A-0FC3-4AF1-AA94-0270DC0B1C33}" srcOrd="0" destOrd="0" presId="urn:microsoft.com/office/officeart/2016/7/layout/BasicLinearProcessNumbered#1"/>
    <dgm:cxn modelId="{3099F022-A87D-4FA3-8BC3-9575F846BC44}" type="presParOf" srcId="{B75A207A-E561-4A33-8860-3580568F46B8}" destId="{C08FC467-91FE-48BD-B243-273925C2B75A}" srcOrd="1" destOrd="0" presId="urn:microsoft.com/office/officeart/2016/7/layout/BasicLinearProcessNumbered#1"/>
    <dgm:cxn modelId="{A2E37B9F-7D4B-49D4-AF46-9A540F2ACE59}" type="presParOf" srcId="{B75A207A-E561-4A33-8860-3580568F46B8}" destId="{DE393E47-CBB6-4D77-A342-C9AFD9FC8CB6}" srcOrd="2" destOrd="0" presId="urn:microsoft.com/office/officeart/2016/7/layout/BasicLinearProcessNumbered#1"/>
    <dgm:cxn modelId="{3374E4EC-7EA8-47C5-B2E6-92A2F8FDFB7F}" type="presParOf" srcId="{B75A207A-E561-4A33-8860-3580568F46B8}" destId="{6209B655-7BD8-4C2E-802B-7A837190A817}" srcOrd="3" destOrd="0" presId="urn:microsoft.com/office/officeart/2016/7/layout/BasicLinearProcessNumbered#1"/>
    <dgm:cxn modelId="{64EBAD3F-E38B-4135-AAA2-C165246599F7}" type="presParOf" srcId="{869C0C7E-BD0C-4E5F-8D96-6B8EEC39B952}" destId="{44DA27FB-BF39-4511-84EF-E3EA3F12D2B6}" srcOrd="3" destOrd="0" presId="urn:microsoft.com/office/officeart/2016/7/layout/BasicLinearProcessNumbered#1"/>
    <dgm:cxn modelId="{C047657C-4647-4043-950A-E8F7F675767E}" type="presParOf" srcId="{869C0C7E-BD0C-4E5F-8D96-6B8EEC39B952}" destId="{9ED209A7-CD15-4C32-9372-A0384698B942}" srcOrd="4" destOrd="0" presId="urn:microsoft.com/office/officeart/2016/7/layout/BasicLinearProcessNumbered#1"/>
    <dgm:cxn modelId="{0F5F3613-D3F0-4FA7-ACBA-C61DDC0B6FCC}" type="presParOf" srcId="{9ED209A7-CD15-4C32-9372-A0384698B942}" destId="{B5DA272C-701A-4327-802B-15E4D04DF389}" srcOrd="0" destOrd="0" presId="urn:microsoft.com/office/officeart/2016/7/layout/BasicLinearProcessNumbered#1"/>
    <dgm:cxn modelId="{AB7A54D4-8E23-4583-8E98-345042A04591}" type="presParOf" srcId="{9ED209A7-CD15-4C32-9372-A0384698B942}" destId="{4104A2F1-FB99-4C42-8067-46B8EEEC9610}" srcOrd="1" destOrd="0" presId="urn:microsoft.com/office/officeart/2016/7/layout/BasicLinearProcessNumbered#1"/>
    <dgm:cxn modelId="{06C75B26-0F3E-41ED-839F-4D64199F4461}" type="presParOf" srcId="{9ED209A7-CD15-4C32-9372-A0384698B942}" destId="{2EB92C72-3528-4913-AFF6-FF0B4F338399}" srcOrd="2" destOrd="0" presId="urn:microsoft.com/office/officeart/2016/7/layout/BasicLinearProcessNumbered#1"/>
    <dgm:cxn modelId="{AAB9864E-92C0-4EA3-9F0E-6EB52D100EBE}" type="presParOf" srcId="{9ED209A7-CD15-4C32-9372-A0384698B942}" destId="{74E21D92-0946-4075-ABB7-F58F125D081F}" srcOrd="3" destOrd="0" presId="urn:microsoft.com/office/officeart/2016/7/layout/BasicLinearProcessNumbered#1"/>
    <dgm:cxn modelId="{58227C98-456B-412A-B17C-AEC6C625D4B5}" type="presParOf" srcId="{869C0C7E-BD0C-4E5F-8D96-6B8EEC39B952}" destId="{FA46521B-77DD-41D7-875B-8E810A7DD05D}" srcOrd="5" destOrd="0" presId="urn:microsoft.com/office/officeart/2016/7/layout/BasicLinearProcessNumbered#1"/>
    <dgm:cxn modelId="{2963A3FA-C2FF-4157-A6FA-6BB00C17C4C4}" type="presParOf" srcId="{869C0C7E-BD0C-4E5F-8D96-6B8EEC39B952}" destId="{44DE0B3E-4A17-42DE-975B-49ABD35F7690}" srcOrd="6" destOrd="0" presId="urn:microsoft.com/office/officeart/2016/7/layout/BasicLinearProcessNumbered#1"/>
    <dgm:cxn modelId="{E1669C6E-957E-4913-940C-973583C79605}" type="presParOf" srcId="{44DE0B3E-4A17-42DE-975B-49ABD35F7690}" destId="{57BF359B-57D5-43D8-9E61-9A73ED587964}" srcOrd="0" destOrd="0" presId="urn:microsoft.com/office/officeart/2016/7/layout/BasicLinearProcessNumbered#1"/>
    <dgm:cxn modelId="{F16C34B2-7FBD-4CD5-815A-6F9C7D572278}" type="presParOf" srcId="{44DE0B3E-4A17-42DE-975B-49ABD35F7690}" destId="{1B4D7DD0-FD56-4B3E-BAB5-9B280E42EDD3}" srcOrd="1" destOrd="0" presId="urn:microsoft.com/office/officeart/2016/7/layout/BasicLinearProcessNumbered#1"/>
    <dgm:cxn modelId="{144C850D-FB58-43B6-8CED-9FFF75E775A9}" type="presParOf" srcId="{44DE0B3E-4A17-42DE-975B-49ABD35F7690}" destId="{D52894D2-1615-40D9-998E-82553F5E014D}" srcOrd="2" destOrd="0" presId="urn:microsoft.com/office/officeart/2016/7/layout/BasicLinearProcessNumbered#1"/>
    <dgm:cxn modelId="{A15F7DED-D573-4FD0-8384-BC2B5CDCFB43}" type="presParOf" srcId="{44DE0B3E-4A17-42DE-975B-49ABD35F7690}" destId="{947FD199-8314-471A-956E-626DAA577505}" srcOrd="3" destOrd="0" presId="urn:microsoft.com/office/officeart/2016/7/layout/BasicLinearProcessNumbered#1"/>
    <dgm:cxn modelId="{D2DDF82B-8D86-44D5-A923-DE2FC3CFC9D8}" type="presParOf" srcId="{869C0C7E-BD0C-4E5F-8D96-6B8EEC39B952}" destId="{E4BF7C5E-9A16-4773-A723-715C9615FD59}" srcOrd="7" destOrd="0" presId="urn:microsoft.com/office/officeart/2016/7/layout/BasicLinearProcessNumbered#1"/>
    <dgm:cxn modelId="{153F8F1B-2789-40D0-8DA3-4DA79B1F8CF7}" type="presParOf" srcId="{869C0C7E-BD0C-4E5F-8D96-6B8EEC39B952}" destId="{1118BF62-A52D-4210-B334-6A5B1A38AB32}" srcOrd="8" destOrd="0" presId="urn:microsoft.com/office/officeart/2016/7/layout/BasicLinearProcessNumbered#1"/>
    <dgm:cxn modelId="{BFDA60FD-CCCD-4754-89AE-DCA92279506A}" type="presParOf" srcId="{1118BF62-A52D-4210-B334-6A5B1A38AB32}" destId="{6DA211A2-089E-4DD0-BBCA-5334D21A63EE}" srcOrd="0" destOrd="0" presId="urn:microsoft.com/office/officeart/2016/7/layout/BasicLinearProcessNumbered#1"/>
    <dgm:cxn modelId="{AF669564-2358-4729-B21D-0091CC39564F}" type="presParOf" srcId="{1118BF62-A52D-4210-B334-6A5B1A38AB32}" destId="{C8FFB4E0-F69C-49A1-87FC-945D16556948}" srcOrd="1" destOrd="0" presId="urn:microsoft.com/office/officeart/2016/7/layout/BasicLinearProcessNumbered#1"/>
    <dgm:cxn modelId="{D8F91430-B39A-4326-839E-43A493421678}" type="presParOf" srcId="{1118BF62-A52D-4210-B334-6A5B1A38AB32}" destId="{22CF05ED-E67D-4590-B56D-D3D225E12D61}" srcOrd="2" destOrd="0" presId="urn:microsoft.com/office/officeart/2016/7/layout/BasicLinearProcessNumbered#1"/>
    <dgm:cxn modelId="{1193922E-DC41-4D8B-BD69-6A952ADFD214}" type="presParOf" srcId="{1118BF62-A52D-4210-B334-6A5B1A38AB32}" destId="{22E82634-8D2E-4802-AE9E-F28C1C36D418}" srcOrd="3" destOrd="0" presId="urn:microsoft.com/office/officeart/2016/7/layout/BasicLinearProcessNumbered#1"/>
    <dgm:cxn modelId="{AD253268-E355-4D4F-AB1F-0A7D4F472D5A}" type="presParOf" srcId="{869C0C7E-BD0C-4E5F-8D96-6B8EEC39B952}" destId="{7EAC831A-4A78-4B9D-9564-BB23B7F651AA}" srcOrd="9" destOrd="0" presId="urn:microsoft.com/office/officeart/2016/7/layout/BasicLinearProcessNumbered#1"/>
    <dgm:cxn modelId="{CE4AFC21-6C5E-434A-B62E-98BE158BB66F}" type="presParOf" srcId="{869C0C7E-BD0C-4E5F-8D96-6B8EEC39B952}" destId="{15E92ADF-432E-429D-8B32-5E868B3F8FDF}" srcOrd="10" destOrd="0" presId="urn:microsoft.com/office/officeart/2016/7/layout/BasicLinearProcessNumbered#1"/>
    <dgm:cxn modelId="{97ED6641-7DDB-44C5-A329-0DFD7003831A}" type="presParOf" srcId="{15E92ADF-432E-429D-8B32-5E868B3F8FDF}" destId="{F1B3944F-B88D-4D77-9E0B-C802BABD21D0}" srcOrd="0" destOrd="0" presId="urn:microsoft.com/office/officeart/2016/7/layout/BasicLinearProcessNumbered#1"/>
    <dgm:cxn modelId="{D55FA1C6-E4FE-4AFE-B6D0-DF03359E6F48}" type="presParOf" srcId="{15E92ADF-432E-429D-8B32-5E868B3F8FDF}" destId="{29F9DADE-8A15-4B97-9CC9-CA343792E4A8}" srcOrd="1" destOrd="0" presId="urn:microsoft.com/office/officeart/2016/7/layout/BasicLinearProcessNumbered#1"/>
    <dgm:cxn modelId="{6CBA69E6-57A1-466C-82F6-3DDAD6626326}" type="presParOf" srcId="{15E92ADF-432E-429D-8B32-5E868B3F8FDF}" destId="{F5D8F95F-A8BE-487C-AB7F-6FD2E5187D19}" srcOrd="2" destOrd="0" presId="urn:microsoft.com/office/officeart/2016/7/layout/BasicLinearProcessNumbered#1"/>
    <dgm:cxn modelId="{BCE30DF8-3F3C-4E49-9188-80762B470468}" type="presParOf" srcId="{15E92ADF-432E-429D-8B32-5E868B3F8FDF}" destId="{CBC475CD-2526-4B8A-B766-FC518A55E325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B8BA2F-914E-46AC-ABC9-1AD7D95944EB}">
      <dsp:nvSpPr>
        <dsp:cNvPr id="0" name=""/>
        <dsp:cNvSpPr/>
      </dsp:nvSpPr>
      <dsp:spPr>
        <a:xfrm>
          <a:off x="1428635" y="462914"/>
          <a:ext cx="5760720" cy="5760720"/>
        </a:xfrm>
        <a:prstGeom prst="pie">
          <a:avLst>
            <a:gd name="adj1" fmla="val 16200000"/>
            <a:gd name="adj2" fmla="val 1800000"/>
          </a:avLst>
        </a:prstGeom>
        <a:solidFill>
          <a:schemeClr val="bg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>
              <a:solidFill>
                <a:schemeClr val="tx1"/>
              </a:solidFill>
            </a:rPr>
            <a:t>Next.js</a:t>
          </a:r>
        </a:p>
      </dsp:txBody>
      <dsp:txXfrm>
        <a:off x="4560684" y="1525904"/>
        <a:ext cx="1954530" cy="1920240"/>
      </dsp:txXfrm>
    </dsp:sp>
    <dsp:sp modelId="{3C34086F-2A93-47D6-A5FB-C0F249EE8ED6}">
      <dsp:nvSpPr>
        <dsp:cNvPr id="0" name=""/>
        <dsp:cNvSpPr/>
      </dsp:nvSpPr>
      <dsp:spPr>
        <a:xfrm>
          <a:off x="1122179" y="624859"/>
          <a:ext cx="5760720" cy="5760720"/>
        </a:xfrm>
        <a:prstGeom prst="pie">
          <a:avLst>
            <a:gd name="adj1" fmla="val 1800000"/>
            <a:gd name="adj2" fmla="val 9000000"/>
          </a:avLst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600" kern="1200" dirty="0">
            <a:solidFill>
              <a:schemeClr val="tx1"/>
            </a:solidFill>
          </a:endParaRPr>
        </a:p>
      </dsp:txBody>
      <dsp:txXfrm>
        <a:off x="2699519" y="4259599"/>
        <a:ext cx="2606040" cy="1783080"/>
      </dsp:txXfrm>
    </dsp:sp>
    <dsp:sp modelId="{2E2651C2-B52F-48A8-B8C9-A5D0470C1598}">
      <dsp:nvSpPr>
        <dsp:cNvPr id="0" name=""/>
        <dsp:cNvSpPr/>
      </dsp:nvSpPr>
      <dsp:spPr>
        <a:xfrm>
          <a:off x="1137387" y="629295"/>
          <a:ext cx="5760720" cy="5760720"/>
        </a:xfrm>
        <a:prstGeom prst="pie">
          <a:avLst>
            <a:gd name="adj1" fmla="val 9000000"/>
            <a:gd name="adj2" fmla="val 16200000"/>
          </a:avLst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 dirty="0">
            <a:solidFill>
              <a:schemeClr val="tx1"/>
            </a:solidFill>
          </a:endParaRPr>
        </a:p>
      </dsp:txBody>
      <dsp:txXfrm>
        <a:off x="1754607" y="1760865"/>
        <a:ext cx="1954530" cy="19202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96CBD6-4A99-4E4A-A270-A70AEFBAAF7E}">
      <dsp:nvSpPr>
        <dsp:cNvPr id="0" name=""/>
        <dsp:cNvSpPr/>
      </dsp:nvSpPr>
      <dsp:spPr>
        <a:xfrm>
          <a:off x="1244" y="740228"/>
          <a:ext cx="1568164" cy="2195430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260" tIns="330200" rIns="122260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Link</a:t>
          </a:r>
        </a:p>
      </dsp:txBody>
      <dsp:txXfrm>
        <a:off x="1244" y="1574492"/>
        <a:ext cx="1568164" cy="1317258"/>
      </dsp:txXfrm>
    </dsp:sp>
    <dsp:sp modelId="{9C3A7F13-9585-42DF-AD32-B56F82B123C8}">
      <dsp:nvSpPr>
        <dsp:cNvPr id="0" name=""/>
        <dsp:cNvSpPr/>
      </dsp:nvSpPr>
      <dsp:spPr>
        <a:xfrm>
          <a:off x="456012" y="959771"/>
          <a:ext cx="658629" cy="658629"/>
        </a:xfrm>
        <a:prstGeom prst="ellipse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349" tIns="12700" rIns="51349" bIns="1270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1</a:t>
          </a:r>
          <a:endParaRPr lang="en-US" sz="3100" kern="1200" dirty="0"/>
        </a:p>
      </dsp:txBody>
      <dsp:txXfrm>
        <a:off x="552466" y="1056225"/>
        <a:ext cx="465721" cy="465721"/>
      </dsp:txXfrm>
    </dsp:sp>
    <dsp:sp modelId="{923B2301-552B-45D2-9EF0-53A10AA17FC6}">
      <dsp:nvSpPr>
        <dsp:cNvPr id="0" name=""/>
        <dsp:cNvSpPr/>
      </dsp:nvSpPr>
      <dsp:spPr>
        <a:xfrm>
          <a:off x="1244" y="2935587"/>
          <a:ext cx="1568164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F7283A-0FC3-4AF1-AA94-0270DC0B1C33}">
      <dsp:nvSpPr>
        <dsp:cNvPr id="0" name=""/>
        <dsp:cNvSpPr/>
      </dsp:nvSpPr>
      <dsp:spPr>
        <a:xfrm>
          <a:off x="1726225" y="740228"/>
          <a:ext cx="1568164" cy="2195430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260" tIns="330200" rIns="122260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u="none" kern="1200" dirty="0"/>
            <a:t>Image</a:t>
          </a:r>
          <a:endParaRPr lang="en-US" sz="2600" kern="1200" dirty="0"/>
        </a:p>
      </dsp:txBody>
      <dsp:txXfrm>
        <a:off x="1726225" y="1574492"/>
        <a:ext cx="1568164" cy="1317258"/>
      </dsp:txXfrm>
    </dsp:sp>
    <dsp:sp modelId="{C08FC467-91FE-48BD-B243-273925C2B75A}">
      <dsp:nvSpPr>
        <dsp:cNvPr id="0" name=""/>
        <dsp:cNvSpPr/>
      </dsp:nvSpPr>
      <dsp:spPr>
        <a:xfrm>
          <a:off x="2180993" y="959771"/>
          <a:ext cx="658629" cy="658629"/>
        </a:xfrm>
        <a:prstGeom prst="ellipse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349" tIns="12700" rIns="51349" bIns="1270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2</a:t>
          </a:r>
          <a:endParaRPr lang="en-US" sz="3100" kern="1200" dirty="0"/>
        </a:p>
      </dsp:txBody>
      <dsp:txXfrm>
        <a:off x="2277447" y="1056225"/>
        <a:ext cx="465721" cy="465721"/>
      </dsp:txXfrm>
    </dsp:sp>
    <dsp:sp modelId="{DE393E47-CBB6-4D77-A342-C9AFD9FC8CB6}">
      <dsp:nvSpPr>
        <dsp:cNvPr id="0" name=""/>
        <dsp:cNvSpPr/>
      </dsp:nvSpPr>
      <dsp:spPr>
        <a:xfrm>
          <a:off x="1726225" y="2935587"/>
          <a:ext cx="1568164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DA272C-701A-4327-802B-15E4D04DF389}">
      <dsp:nvSpPr>
        <dsp:cNvPr id="0" name=""/>
        <dsp:cNvSpPr/>
      </dsp:nvSpPr>
      <dsp:spPr>
        <a:xfrm>
          <a:off x="3451207" y="740228"/>
          <a:ext cx="1568164" cy="2195430"/>
        </a:xfrm>
        <a:prstGeom prst="rect">
          <a:avLst/>
        </a:prstGeom>
        <a:solidFill>
          <a:schemeClr val="accent4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260" tIns="330200" rIns="122260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Head</a:t>
          </a:r>
        </a:p>
      </dsp:txBody>
      <dsp:txXfrm>
        <a:off x="3451207" y="1574492"/>
        <a:ext cx="1568164" cy="1317258"/>
      </dsp:txXfrm>
    </dsp:sp>
    <dsp:sp modelId="{4104A2F1-FB99-4C42-8067-46B8EEEC9610}">
      <dsp:nvSpPr>
        <dsp:cNvPr id="0" name=""/>
        <dsp:cNvSpPr/>
      </dsp:nvSpPr>
      <dsp:spPr>
        <a:xfrm>
          <a:off x="3905974" y="959771"/>
          <a:ext cx="658629" cy="658629"/>
        </a:xfrm>
        <a:prstGeom prst="ellipse">
          <a:avLst/>
        </a:prstGeom>
        <a:solidFill>
          <a:schemeClr val="accent4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349" tIns="12700" rIns="51349" bIns="1270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3</a:t>
          </a:r>
          <a:endParaRPr lang="en-US" sz="3100" kern="1200" dirty="0"/>
        </a:p>
      </dsp:txBody>
      <dsp:txXfrm>
        <a:off x="4002428" y="1056225"/>
        <a:ext cx="465721" cy="465721"/>
      </dsp:txXfrm>
    </dsp:sp>
    <dsp:sp modelId="{2EB92C72-3528-4913-AFF6-FF0B4F338399}">
      <dsp:nvSpPr>
        <dsp:cNvPr id="0" name=""/>
        <dsp:cNvSpPr/>
      </dsp:nvSpPr>
      <dsp:spPr>
        <a:xfrm>
          <a:off x="3451207" y="2935587"/>
          <a:ext cx="1568164" cy="72"/>
        </a:xfrm>
        <a:prstGeom prst="rect">
          <a:avLst/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BF359B-57D5-43D8-9E61-9A73ED587964}">
      <dsp:nvSpPr>
        <dsp:cNvPr id="0" name=""/>
        <dsp:cNvSpPr/>
      </dsp:nvSpPr>
      <dsp:spPr>
        <a:xfrm>
          <a:off x="5176188" y="740228"/>
          <a:ext cx="1568164" cy="2195430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260" tIns="330200" rIns="122260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Script</a:t>
          </a:r>
        </a:p>
      </dsp:txBody>
      <dsp:txXfrm>
        <a:off x="5176188" y="1574492"/>
        <a:ext cx="1568164" cy="1317258"/>
      </dsp:txXfrm>
    </dsp:sp>
    <dsp:sp modelId="{1B4D7DD0-FD56-4B3E-BAB5-9B280E42EDD3}">
      <dsp:nvSpPr>
        <dsp:cNvPr id="0" name=""/>
        <dsp:cNvSpPr/>
      </dsp:nvSpPr>
      <dsp:spPr>
        <a:xfrm>
          <a:off x="5630956" y="959771"/>
          <a:ext cx="658629" cy="658629"/>
        </a:xfrm>
        <a:prstGeom prst="ellipse">
          <a:avLst/>
        </a:prstGeom>
        <a:solidFill>
          <a:srgbClr val="EE766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349" tIns="12700" rIns="51349" bIns="1270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4</a:t>
          </a:r>
          <a:endParaRPr lang="en-US" sz="3100" kern="1200" dirty="0"/>
        </a:p>
      </dsp:txBody>
      <dsp:txXfrm>
        <a:off x="5727410" y="1056225"/>
        <a:ext cx="465721" cy="465721"/>
      </dsp:txXfrm>
    </dsp:sp>
    <dsp:sp modelId="{D52894D2-1615-40D9-998E-82553F5E014D}">
      <dsp:nvSpPr>
        <dsp:cNvPr id="0" name=""/>
        <dsp:cNvSpPr/>
      </dsp:nvSpPr>
      <dsp:spPr>
        <a:xfrm>
          <a:off x="5176188" y="2935587"/>
          <a:ext cx="1568164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E766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A211A2-089E-4DD0-BBCA-5334D21A63EE}">
      <dsp:nvSpPr>
        <dsp:cNvPr id="0" name=""/>
        <dsp:cNvSpPr/>
      </dsp:nvSpPr>
      <dsp:spPr>
        <a:xfrm>
          <a:off x="6901169" y="740228"/>
          <a:ext cx="1568164" cy="2195430"/>
        </a:xfrm>
        <a:prstGeom prst="rect">
          <a:avLst/>
        </a:prstGeom>
        <a:solidFill>
          <a:srgbClr val="DFEBFC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260" tIns="330200" rIns="122260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404/500</a:t>
          </a:r>
        </a:p>
      </dsp:txBody>
      <dsp:txXfrm>
        <a:off x="6901169" y="1574492"/>
        <a:ext cx="1568164" cy="1317258"/>
      </dsp:txXfrm>
    </dsp:sp>
    <dsp:sp modelId="{C8FFB4E0-F69C-49A1-87FC-945D16556948}">
      <dsp:nvSpPr>
        <dsp:cNvPr id="0" name=""/>
        <dsp:cNvSpPr/>
      </dsp:nvSpPr>
      <dsp:spPr>
        <a:xfrm>
          <a:off x="7355937" y="959771"/>
          <a:ext cx="658629" cy="658629"/>
        </a:xfrm>
        <a:prstGeom prst="ellipse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349" tIns="12700" rIns="51349" bIns="1270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5</a:t>
          </a:r>
        </a:p>
      </dsp:txBody>
      <dsp:txXfrm>
        <a:off x="7452391" y="1056225"/>
        <a:ext cx="465721" cy="465721"/>
      </dsp:txXfrm>
    </dsp:sp>
    <dsp:sp modelId="{22CF05ED-E67D-4590-B56D-D3D225E12D61}">
      <dsp:nvSpPr>
        <dsp:cNvPr id="0" name=""/>
        <dsp:cNvSpPr/>
      </dsp:nvSpPr>
      <dsp:spPr>
        <a:xfrm>
          <a:off x="6901169" y="2935587"/>
          <a:ext cx="1568164" cy="7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4E91F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B3944F-B88D-4D77-9E0B-C802BABD21D0}">
      <dsp:nvSpPr>
        <dsp:cNvPr id="0" name=""/>
        <dsp:cNvSpPr/>
      </dsp:nvSpPr>
      <dsp:spPr>
        <a:xfrm>
          <a:off x="8626150" y="740228"/>
          <a:ext cx="1568164" cy="2195430"/>
        </a:xfrm>
        <a:prstGeom prst="rect">
          <a:avLst/>
        </a:prstGeom>
        <a:solidFill>
          <a:srgbClr val="D7F6F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260" tIns="330200" rIns="122260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Error</a:t>
          </a:r>
        </a:p>
      </dsp:txBody>
      <dsp:txXfrm>
        <a:off x="8626150" y="1574492"/>
        <a:ext cx="1568164" cy="1317258"/>
      </dsp:txXfrm>
    </dsp:sp>
    <dsp:sp modelId="{29F9DADE-8A15-4B97-9CC9-CA343792E4A8}">
      <dsp:nvSpPr>
        <dsp:cNvPr id="0" name=""/>
        <dsp:cNvSpPr/>
      </dsp:nvSpPr>
      <dsp:spPr>
        <a:xfrm>
          <a:off x="9080918" y="959771"/>
          <a:ext cx="658629" cy="658629"/>
        </a:xfrm>
        <a:prstGeom prst="ellipse">
          <a:avLst/>
        </a:prstGeom>
        <a:solidFill>
          <a:schemeClr val="accent4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349" tIns="12700" rIns="51349" bIns="1270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6</a:t>
          </a:r>
        </a:p>
      </dsp:txBody>
      <dsp:txXfrm>
        <a:off x="9177372" y="1056225"/>
        <a:ext cx="465721" cy="465721"/>
      </dsp:txXfrm>
    </dsp:sp>
    <dsp:sp modelId="{F5D8F95F-A8BE-487C-AB7F-6FD2E5187D19}">
      <dsp:nvSpPr>
        <dsp:cNvPr id="0" name=""/>
        <dsp:cNvSpPr/>
      </dsp:nvSpPr>
      <dsp:spPr>
        <a:xfrm>
          <a:off x="8626150" y="2935587"/>
          <a:ext cx="1568164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AB8E97A3-458B-4459-8849-EF3A8D885423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95F9FFCB-1BFC-4B36-BE44-D6A1469F21C3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A69863A3-5EBF-4CAE-AA51-83CA76DE20BB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BA811-8917-4F1D-B22F-E96045BFA4E0}" type="datetimeFigureOut">
              <a:rPr lang="en-US" smtClean="0"/>
              <a:t>5/15/2023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C6A29-4676-420C-BBE3-ACC2B80F64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75214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6A78F-FA1B-C9D8-5E61-8592FC0CEBC2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084289-E545-6C99-9BD5-991EEB56E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4852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7911855-6BDF-80D0-2B33-BDB81866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01370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45523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850511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8190980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  <p:sldLayoutId id="2147483789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4583" y="2743200"/>
            <a:ext cx="7131449" cy="2386584"/>
          </a:xfrm>
        </p:spPr>
        <p:txBody>
          <a:bodyPr>
            <a:noAutofit/>
          </a:bodyPr>
          <a:lstStyle/>
          <a:p>
            <a:r>
              <a:rPr lang="en-US" sz="4000" dirty="0"/>
              <a:t>Next.js – </a:t>
            </a:r>
            <a:r>
              <a:rPr lang="ru-RU" sz="4000" dirty="0"/>
              <a:t>необходимый навык в вебе 2023 года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Александр Жарков, </a:t>
            </a:r>
            <a:r>
              <a:rPr lang="en-US" dirty="0"/>
              <a:t>Senior 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87EC49-89EC-7DFA-3DE3-651B4449D3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Статистика State of JS 2022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>
                <a:solidFill>
                  <a:schemeClr val="tx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10</a:t>
            </a:fld>
            <a:endParaRPr lang="en-US">
              <a:solidFill>
                <a:schemeClr val="tx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167553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Engineering drawing&#10;&#10;Description automatically generated with low confidence">
            <a:extLst>
              <a:ext uri="{FF2B5EF4-FFF2-40B4-BE49-F238E27FC236}">
                <a16:creationId xmlns:a16="http://schemas.microsoft.com/office/drawing/2014/main" id="{12B8D40D-6DAC-663B-6A9F-E9C60DBD08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Статистика</a:t>
            </a: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State of JS 2022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>
                <a:solidFill>
                  <a:schemeClr val="tx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11</a:t>
            </a:fld>
            <a:endParaRPr lang="en-US">
              <a:solidFill>
                <a:schemeClr val="tx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83734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E88507-5BD9-CB21-E6F8-14F76F0E19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Статистика State of JS 2022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smtClean="0">
                <a:solidFill>
                  <a:schemeClr val="tx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12</a:t>
            </a:fld>
            <a:endParaRPr lang="en-US">
              <a:solidFill>
                <a:schemeClr val="tx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14314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Arc 48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7D64906-B291-8BF8-94DD-5A26319A50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87" r="-1" b="9367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816" y="4657725"/>
            <a:ext cx="7790984" cy="1295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Статистика</a:t>
            </a:r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State of JS 2022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>
                <a:solidFill>
                  <a:schemeClr val="bg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13</a:t>
            </a:fld>
            <a:endParaRPr lang="en-US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066951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2E300A-5E3D-5925-617E-C6E993AA11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440" r="-1" b="7868"/>
          <a:stretch/>
        </p:blipFill>
        <p:spPr>
          <a:xfrm>
            <a:off x="20" y="-9515"/>
            <a:ext cx="1218893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0757" y="4391025"/>
            <a:ext cx="7773042" cy="128587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4800" dirty="0" err="1"/>
              <a:t>Статистика</a:t>
            </a:r>
            <a:r>
              <a:rPr lang="en-US" sz="4800" dirty="0"/>
              <a:t> State of JS 2022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88120" y="6356350"/>
            <a:ext cx="76567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14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3504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3BC1E52-3612-7FF4-0F16-C69B134850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471" r="-1" b="672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7304" y="4371975"/>
            <a:ext cx="7786020" cy="134499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Статистика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State of JS 2022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88120" y="6356350"/>
            <a:ext cx="76567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15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025367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224" y="2171700"/>
            <a:ext cx="5559552" cy="2514600"/>
          </a:xfrm>
        </p:spPr>
        <p:txBody>
          <a:bodyPr/>
          <a:lstStyle/>
          <a:p>
            <a:r>
              <a:rPr lang="ru-RU" dirty="0">
                <a:solidFill>
                  <a:srgbClr val="FFFFFF"/>
                </a:solidFill>
              </a:rPr>
              <a:t>Рынок и вакансии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536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D8E9950A-3068-B925-0FE3-FF6ED295903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125" b="3125"/>
          <a:stretch>
            <a:fillRect/>
          </a:stretch>
        </p:blipFill>
        <p:spPr/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3EE02E7-DD32-447E-A951-9BFA2CED0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597" y="6446474"/>
            <a:ext cx="8195002" cy="325635"/>
          </a:xfrm>
        </p:spPr>
        <p:txBody>
          <a:bodyPr>
            <a:normAutofit/>
          </a:bodyPr>
          <a:lstStyle/>
          <a:p>
            <a:pPr algn="just"/>
            <a:r>
              <a:rPr lang="en-US" sz="1400" dirty="0">
                <a:solidFill>
                  <a:schemeClr val="bg1"/>
                </a:solidFill>
              </a:rPr>
              <a:t>https://www.glassdoor.com/Job/react-js-jobs-SRCH_KO0,8.htm?clickSource=searchBox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728248D-4FCB-429D-AC4B-09580B54580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latin typeface="Calibri" panose="020F0502020204030204"/>
              </a:rPr>
              <a:pPr>
                <a:defRPr/>
              </a:pPr>
              <a:t>17</a:t>
            </a:fld>
            <a:endParaRPr lang="en-US" dirty="0">
              <a:latin typeface="Calibri" panose="020F0502020204030204"/>
            </a:endParaRPr>
          </a:p>
        </p:txBody>
      </p: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45E2A153-B65F-C59A-43A5-8F917359C4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8593912"/>
              </p:ext>
            </p:extLst>
          </p:nvPr>
        </p:nvGraphicFramePr>
        <p:xfrm>
          <a:off x="1935480" y="0"/>
          <a:ext cx="832104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431AD345-2003-835F-5824-C9A089FC5828}"/>
              </a:ext>
            </a:extLst>
          </p:cNvPr>
          <p:cNvSpPr txBox="1"/>
          <p:nvPr/>
        </p:nvSpPr>
        <p:spPr>
          <a:xfrm>
            <a:off x="-116541" y="924051"/>
            <a:ext cx="32452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Около трети позиций для </a:t>
            </a:r>
            <a:r>
              <a:rPr lang="en-US" dirty="0"/>
              <a:t>React.js</a:t>
            </a:r>
            <a:r>
              <a:rPr lang="ru-RU" dirty="0"/>
              <a:t> также требуют </a:t>
            </a:r>
            <a:r>
              <a:rPr lang="en-US" dirty="0"/>
              <a:t>Next.js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AD887E0-387F-0995-3AD5-F056424F5EFA}"/>
              </a:ext>
            </a:extLst>
          </p:cNvPr>
          <p:cNvSpPr txBox="1"/>
          <p:nvPr/>
        </p:nvSpPr>
        <p:spPr>
          <a:xfrm rot="3072774">
            <a:off x="2225798" y="3814083"/>
            <a:ext cx="56044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solidFill>
                  <a:schemeClr val="bg1"/>
                </a:solidFill>
              </a:rPr>
              <a:t>React.js</a:t>
            </a:r>
          </a:p>
        </p:txBody>
      </p:sp>
    </p:spTree>
    <p:extLst>
      <p:ext uri="{BB962C8B-B14F-4D97-AF65-F5344CB8AC3E}">
        <p14:creationId xmlns:p14="http://schemas.microsoft.com/office/powerpoint/2010/main" val="1026132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11290742" cy="1325563"/>
          </a:xfrm>
        </p:spPr>
        <p:txBody>
          <a:bodyPr/>
          <a:lstStyle/>
          <a:p>
            <a:r>
              <a:rPr lang="en-US" dirty="0"/>
              <a:t>Next.js: </a:t>
            </a:r>
            <a:r>
              <a:rPr lang="ru-RU" dirty="0"/>
              <a:t>вакансии в Великобритании 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1D3EB1B1-6CB1-167D-9336-9FAEDF7ACE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3" b="3442"/>
          <a:stretch/>
        </p:blipFill>
        <p:spPr>
          <a:xfrm>
            <a:off x="682183" y="1314440"/>
            <a:ext cx="10714611" cy="53035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3B4D4D-2C03-46ED-3483-830004B0AF8E}"/>
              </a:ext>
            </a:extLst>
          </p:cNvPr>
          <p:cNvSpPr txBox="1"/>
          <p:nvPr/>
        </p:nvSpPr>
        <p:spPr>
          <a:xfrm>
            <a:off x="682183" y="6277302"/>
            <a:ext cx="33659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https://www.itjobswatch.co.uk/jobs/uk/next.js.do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CE2489-D55E-5A7D-C638-1CAB780D69AA}"/>
              </a:ext>
            </a:extLst>
          </p:cNvPr>
          <p:cNvSpPr/>
          <p:nvPr/>
        </p:nvSpPr>
        <p:spPr>
          <a:xfrm>
            <a:off x="8325393" y="1471749"/>
            <a:ext cx="2203269" cy="4171405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28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224" y="2171700"/>
            <a:ext cx="5559552" cy="2514600"/>
          </a:xfrm>
        </p:spPr>
        <p:txBody>
          <a:bodyPr/>
          <a:lstStyle/>
          <a:p>
            <a:r>
              <a:rPr lang="ru-RU" dirty="0">
                <a:solidFill>
                  <a:srgbClr val="FFFFFF"/>
                </a:solidFill>
              </a:rPr>
              <a:t>Обзор функционала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156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FFFFFF"/>
                </a:solidFill>
              </a:rPr>
              <a:t>План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1. Популярность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2. Рынок и вакансии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3. Обзор функционала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4. Достоинства и недостатки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функционала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F4BD4-41BD-9832-8397-336817C2E2A1}"/>
              </a:ext>
            </a:extLst>
          </p:cNvPr>
          <p:cNvSpPr txBox="1"/>
          <p:nvPr/>
        </p:nvSpPr>
        <p:spPr>
          <a:xfrm>
            <a:off x="9423166" y="2993008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Динамические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5DF2F7-AECD-1400-D0B7-10F2AB26DC72}"/>
              </a:ext>
            </a:extLst>
          </p:cNvPr>
          <p:cNvSpPr txBox="1"/>
          <p:nvPr/>
        </p:nvSpPr>
        <p:spPr>
          <a:xfrm>
            <a:off x="355951" y="2402421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Prerendering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A800F-8E3C-B69E-012E-EB4A4E332AD4}"/>
              </a:ext>
            </a:extLst>
          </p:cNvPr>
          <p:cNvSpPr txBox="1"/>
          <p:nvPr/>
        </p:nvSpPr>
        <p:spPr>
          <a:xfrm>
            <a:off x="7914155" y="939541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Встроенные компоненты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4641D-4CE2-BA65-D3BE-20479F061F6C}"/>
              </a:ext>
            </a:extLst>
          </p:cNvPr>
          <p:cNvSpPr txBox="1"/>
          <p:nvPr/>
        </p:nvSpPr>
        <p:spPr>
          <a:xfrm>
            <a:off x="2463566" y="362696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C03D5F-9B77-C3F7-2176-9534C9FCE1B8}"/>
              </a:ext>
            </a:extLst>
          </p:cNvPr>
          <p:cNvSpPr txBox="1"/>
          <p:nvPr/>
        </p:nvSpPr>
        <p:spPr>
          <a:xfrm>
            <a:off x="3648518" y="191907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Prefetching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696475-D5AE-6505-9D19-35FEC1215D14}"/>
              </a:ext>
            </a:extLst>
          </p:cNvPr>
          <p:cNvSpPr txBox="1"/>
          <p:nvPr/>
        </p:nvSpPr>
        <p:spPr>
          <a:xfrm>
            <a:off x="1109194" y="511775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Компиляция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9241E5-6646-DE97-2C5E-F58B16566197}"/>
              </a:ext>
            </a:extLst>
          </p:cNvPr>
          <p:cNvSpPr txBox="1"/>
          <p:nvPr/>
        </p:nvSpPr>
        <p:spPr>
          <a:xfrm>
            <a:off x="5519904" y="2993008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API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1A7955-3A53-D7CE-0341-5EAC2DA1C45C}"/>
              </a:ext>
            </a:extLst>
          </p:cNvPr>
          <p:cNvSpPr txBox="1"/>
          <p:nvPr/>
        </p:nvSpPr>
        <p:spPr>
          <a:xfrm>
            <a:off x="6684252" y="4458779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Минификация</a:t>
            </a:r>
            <a:endParaRPr lang="en-US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0A2016-4DA5-AA7A-F4D7-774EE4394D0D}"/>
              </a:ext>
            </a:extLst>
          </p:cNvPr>
          <p:cNvSpPr txBox="1"/>
          <p:nvPr/>
        </p:nvSpPr>
        <p:spPr>
          <a:xfrm>
            <a:off x="9020144" y="549231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Bundling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667287-E0E3-EBFE-5718-16430E2460AD}"/>
              </a:ext>
            </a:extLst>
          </p:cNvPr>
          <p:cNvSpPr/>
          <p:nvPr/>
        </p:nvSpPr>
        <p:spPr>
          <a:xfrm>
            <a:off x="338823" y="2254209"/>
            <a:ext cx="2211977" cy="738799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082C43-A4DA-EE80-B2BB-3C4EC4B52679}"/>
              </a:ext>
            </a:extLst>
          </p:cNvPr>
          <p:cNvSpPr txBox="1"/>
          <p:nvPr/>
        </p:nvSpPr>
        <p:spPr>
          <a:xfrm>
            <a:off x="4181770" y="6031210"/>
            <a:ext cx="243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Разделение кода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2104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/>
          <a:lstStyle/>
          <a:p>
            <a:r>
              <a:rPr lang="en-US" dirty="0"/>
              <a:t>Prerendering</a:t>
            </a:r>
            <a:r>
              <a:rPr lang="ru-RU" dirty="0"/>
              <a:t> и </a:t>
            </a:r>
            <a:r>
              <a:rPr lang="en-US" dirty="0"/>
              <a:t>SPA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1D8A362-0EB6-CFD7-7CD8-A6B5FE8A8F7F}"/>
              </a:ext>
            </a:extLst>
          </p:cNvPr>
          <p:cNvGrpSpPr/>
          <p:nvPr/>
        </p:nvGrpSpPr>
        <p:grpSpPr>
          <a:xfrm>
            <a:off x="1328737" y="2448983"/>
            <a:ext cx="4089929" cy="2480503"/>
            <a:chOff x="1328737" y="2448983"/>
            <a:chExt cx="4089929" cy="248050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8AD781F-A2A0-3594-939E-C83269193649}"/>
                </a:ext>
              </a:extLst>
            </p:cNvPr>
            <p:cNvSpPr txBox="1"/>
            <p:nvPr/>
          </p:nvSpPr>
          <p:spPr>
            <a:xfrm>
              <a:off x="1328737" y="2448983"/>
              <a:ext cx="4089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400" dirty="0"/>
                <a:t>Изначальная загрузка</a:t>
              </a:r>
              <a:endParaRPr lang="en-US" sz="240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A7AAE75-61D4-4B74-D4AB-FD5507EE672B}"/>
                </a:ext>
              </a:extLst>
            </p:cNvPr>
            <p:cNvSpPr/>
            <p:nvPr/>
          </p:nvSpPr>
          <p:spPr>
            <a:xfrm>
              <a:off x="1657604" y="3380086"/>
              <a:ext cx="3572933" cy="1549400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007E832-33EA-3C44-8975-C92C628CB8B7}"/>
              </a:ext>
            </a:extLst>
          </p:cNvPr>
          <p:cNvGrpSpPr/>
          <p:nvPr/>
        </p:nvGrpSpPr>
        <p:grpSpPr>
          <a:xfrm>
            <a:off x="6773333" y="2448983"/>
            <a:ext cx="4089929" cy="2480503"/>
            <a:chOff x="6773333" y="2448983"/>
            <a:chExt cx="4089929" cy="248050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3F9C49C-0123-05BE-B587-22261E5DC9A6}"/>
                </a:ext>
              </a:extLst>
            </p:cNvPr>
            <p:cNvSpPr txBox="1"/>
            <p:nvPr/>
          </p:nvSpPr>
          <p:spPr>
            <a:xfrm>
              <a:off x="6773333" y="2448983"/>
              <a:ext cx="4089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Hydration (</a:t>
              </a:r>
              <a:r>
                <a:rPr lang="ru-RU" sz="2400" dirty="0"/>
                <a:t>гидратация)</a:t>
              </a:r>
              <a:endParaRPr lang="en-US" sz="24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2EC24BD-F7AE-577E-E537-E8F173F06D7E}"/>
                </a:ext>
              </a:extLst>
            </p:cNvPr>
            <p:cNvSpPr/>
            <p:nvPr/>
          </p:nvSpPr>
          <p:spPr>
            <a:xfrm>
              <a:off x="6824133" y="3380086"/>
              <a:ext cx="3572933" cy="1549400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C8FB9B2-96BE-1FFB-3AFC-825F98AB9BC5}"/>
                </a:ext>
              </a:extLst>
            </p:cNvPr>
            <p:cNvSpPr/>
            <p:nvPr/>
          </p:nvSpPr>
          <p:spPr>
            <a:xfrm>
              <a:off x="8381999" y="3526368"/>
              <a:ext cx="457200" cy="457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95675B9-6A96-D65C-56CF-482E5F2EA438}"/>
                </a:ext>
              </a:extLst>
            </p:cNvPr>
            <p:cNvCxnSpPr/>
            <p:nvPr/>
          </p:nvCxnSpPr>
          <p:spPr>
            <a:xfrm>
              <a:off x="7120467" y="4326467"/>
              <a:ext cx="31072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928D571-7E50-572F-5ADA-37FEF981E9F4}"/>
                </a:ext>
              </a:extLst>
            </p:cNvPr>
            <p:cNvCxnSpPr/>
            <p:nvPr/>
          </p:nvCxnSpPr>
          <p:spPr>
            <a:xfrm>
              <a:off x="7120467" y="4512734"/>
              <a:ext cx="31072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DCD8FAB-8FFE-2553-CD94-802F5B62DC28}"/>
                </a:ext>
              </a:extLst>
            </p:cNvPr>
            <p:cNvCxnSpPr/>
            <p:nvPr/>
          </p:nvCxnSpPr>
          <p:spPr>
            <a:xfrm>
              <a:off x="7120467" y="4741333"/>
              <a:ext cx="31072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BC677DF-B54E-5773-1800-83045822C95F}"/>
              </a:ext>
            </a:extLst>
          </p:cNvPr>
          <p:cNvGrpSpPr/>
          <p:nvPr/>
        </p:nvGrpSpPr>
        <p:grpSpPr>
          <a:xfrm>
            <a:off x="5230537" y="3693121"/>
            <a:ext cx="1593596" cy="461665"/>
            <a:chOff x="5230537" y="3693121"/>
            <a:chExt cx="1593596" cy="461665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814F10DE-04EA-7B60-BCAF-D87EACB32E54}"/>
                </a:ext>
              </a:extLst>
            </p:cNvPr>
            <p:cNvCxnSpPr>
              <a:stCxn id="9" idx="3"/>
              <a:endCxn id="10" idx="1"/>
            </p:cNvCxnSpPr>
            <p:nvPr/>
          </p:nvCxnSpPr>
          <p:spPr>
            <a:xfrm>
              <a:off x="5230537" y="4154786"/>
              <a:ext cx="159359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35516A6-5925-72D0-E0CB-D63CB57DE26E}"/>
                </a:ext>
              </a:extLst>
            </p:cNvPr>
            <p:cNvSpPr txBox="1"/>
            <p:nvPr/>
          </p:nvSpPr>
          <p:spPr>
            <a:xfrm>
              <a:off x="5703823" y="3693121"/>
              <a:ext cx="6112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JS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18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/>
          <a:lstStyle/>
          <a:p>
            <a:r>
              <a:rPr lang="en-US" dirty="0"/>
              <a:t>Prerendering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AE276C5-0E14-7A54-A49B-A777C14F5BE1}"/>
              </a:ext>
            </a:extLst>
          </p:cNvPr>
          <p:cNvGrpSpPr/>
          <p:nvPr/>
        </p:nvGrpSpPr>
        <p:grpSpPr>
          <a:xfrm>
            <a:off x="6773333" y="2448983"/>
            <a:ext cx="4089929" cy="2480503"/>
            <a:chOff x="6773333" y="2448983"/>
            <a:chExt cx="4089929" cy="248050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81691A1-CDB4-C61B-CD26-45CA82674473}"/>
                </a:ext>
              </a:extLst>
            </p:cNvPr>
            <p:cNvSpPr txBox="1"/>
            <p:nvPr/>
          </p:nvSpPr>
          <p:spPr>
            <a:xfrm>
              <a:off x="6773333" y="2448983"/>
              <a:ext cx="4089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Hydration (</a:t>
              </a:r>
              <a:r>
                <a:rPr lang="ru-RU" sz="2400" dirty="0"/>
                <a:t>гидратация)</a:t>
              </a:r>
              <a:endParaRPr lang="en-US" sz="240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B29F8E5-9437-2FB7-93F1-77994627EE2D}"/>
                </a:ext>
              </a:extLst>
            </p:cNvPr>
            <p:cNvSpPr/>
            <p:nvPr/>
          </p:nvSpPr>
          <p:spPr>
            <a:xfrm>
              <a:off x="6824133" y="3380086"/>
              <a:ext cx="3572933" cy="1549400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C1D1393-8849-47CB-692B-2253DCBE8D46}"/>
                </a:ext>
              </a:extLst>
            </p:cNvPr>
            <p:cNvSpPr/>
            <p:nvPr/>
          </p:nvSpPr>
          <p:spPr>
            <a:xfrm>
              <a:off x="8381999" y="3526368"/>
              <a:ext cx="457200" cy="457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08F43BA-5F39-CE70-7B5D-D275C209A762}"/>
                </a:ext>
              </a:extLst>
            </p:cNvPr>
            <p:cNvCxnSpPr/>
            <p:nvPr/>
          </p:nvCxnSpPr>
          <p:spPr>
            <a:xfrm>
              <a:off x="7120467" y="4326467"/>
              <a:ext cx="31072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A063E89-869D-6DF5-04BA-03444C3F34DD}"/>
                </a:ext>
              </a:extLst>
            </p:cNvPr>
            <p:cNvCxnSpPr/>
            <p:nvPr/>
          </p:nvCxnSpPr>
          <p:spPr>
            <a:xfrm>
              <a:off x="7120467" y="4512734"/>
              <a:ext cx="31072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9AE02-AAC9-38E1-5781-461EB200A4D8}"/>
                </a:ext>
              </a:extLst>
            </p:cNvPr>
            <p:cNvCxnSpPr/>
            <p:nvPr/>
          </p:nvCxnSpPr>
          <p:spPr>
            <a:xfrm>
              <a:off x="7120467" y="4741333"/>
              <a:ext cx="31072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456B711-28D7-4B80-D6DF-BB673BF1554B}"/>
              </a:ext>
            </a:extLst>
          </p:cNvPr>
          <p:cNvGrpSpPr/>
          <p:nvPr/>
        </p:nvGrpSpPr>
        <p:grpSpPr>
          <a:xfrm>
            <a:off x="5230537" y="3693121"/>
            <a:ext cx="1593596" cy="461665"/>
            <a:chOff x="5230537" y="3693121"/>
            <a:chExt cx="1593596" cy="461665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77B3377-E5F1-2E00-DC73-40167807BAB4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5230537" y="4154786"/>
              <a:ext cx="159359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DBAE34C-18A3-E8D6-D8A2-FFF6BFD1C34B}"/>
                </a:ext>
              </a:extLst>
            </p:cNvPr>
            <p:cNvSpPr txBox="1"/>
            <p:nvPr/>
          </p:nvSpPr>
          <p:spPr>
            <a:xfrm>
              <a:off x="5703823" y="3693121"/>
              <a:ext cx="6112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JS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A9F1EF5-1091-D711-C105-D9E3522B8C4E}"/>
              </a:ext>
            </a:extLst>
          </p:cNvPr>
          <p:cNvGrpSpPr/>
          <p:nvPr/>
        </p:nvGrpSpPr>
        <p:grpSpPr>
          <a:xfrm>
            <a:off x="1613894" y="2448983"/>
            <a:ext cx="4089929" cy="2480503"/>
            <a:chOff x="6773333" y="2448983"/>
            <a:chExt cx="4089929" cy="248050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F6B0997-B508-4329-D1D1-DCE995D2D17A}"/>
                </a:ext>
              </a:extLst>
            </p:cNvPr>
            <p:cNvSpPr txBox="1"/>
            <p:nvPr/>
          </p:nvSpPr>
          <p:spPr>
            <a:xfrm>
              <a:off x="6773333" y="2448983"/>
              <a:ext cx="4089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400" dirty="0"/>
                <a:t>Изначальная загрузка</a:t>
              </a:r>
              <a:endParaRPr lang="en-US" sz="24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E4EC790-CDAD-9B10-7790-AA9B8946FC8C}"/>
                </a:ext>
              </a:extLst>
            </p:cNvPr>
            <p:cNvSpPr/>
            <p:nvPr/>
          </p:nvSpPr>
          <p:spPr>
            <a:xfrm>
              <a:off x="6824133" y="3380086"/>
              <a:ext cx="3572933" cy="1549400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7653D53-F739-F5BF-0BC7-F75F7F87C947}"/>
                </a:ext>
              </a:extLst>
            </p:cNvPr>
            <p:cNvSpPr/>
            <p:nvPr/>
          </p:nvSpPr>
          <p:spPr>
            <a:xfrm>
              <a:off x="8381999" y="3526368"/>
              <a:ext cx="457200" cy="457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20D28BC-A2E7-2559-B410-2150C7EC3396}"/>
                </a:ext>
              </a:extLst>
            </p:cNvPr>
            <p:cNvCxnSpPr/>
            <p:nvPr/>
          </p:nvCxnSpPr>
          <p:spPr>
            <a:xfrm>
              <a:off x="7120467" y="4326467"/>
              <a:ext cx="31072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F5DB363-FB48-F94F-B311-0E19E1C27247}"/>
                </a:ext>
              </a:extLst>
            </p:cNvPr>
            <p:cNvCxnSpPr/>
            <p:nvPr/>
          </p:nvCxnSpPr>
          <p:spPr>
            <a:xfrm>
              <a:off x="7120467" y="4512734"/>
              <a:ext cx="31072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C8ABCF2-21BC-98C7-7C7F-6398D7D3D595}"/>
                </a:ext>
              </a:extLst>
            </p:cNvPr>
            <p:cNvCxnSpPr/>
            <p:nvPr/>
          </p:nvCxnSpPr>
          <p:spPr>
            <a:xfrm>
              <a:off x="7120467" y="4741333"/>
              <a:ext cx="31072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13968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Diagram&#10;&#10;Description automatically generated with low confidence">
            <a:extLst>
              <a:ext uri="{FF2B5EF4-FFF2-40B4-BE49-F238E27FC236}">
                <a16:creationId xmlns:a16="http://schemas.microsoft.com/office/drawing/2014/main" id="{9C90D102-91F8-E5D6-A454-47E7690C6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1" y="1244600"/>
            <a:ext cx="8298459" cy="44116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A7B6C59-FB40-46B9-857B-52F2C6178B94}"/>
              </a:ext>
            </a:extLst>
          </p:cNvPr>
          <p:cNvSpPr/>
          <p:nvPr/>
        </p:nvSpPr>
        <p:spPr>
          <a:xfrm>
            <a:off x="1811866" y="1492278"/>
            <a:ext cx="6798733" cy="11577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DF7C2B-9B95-E8A6-CA5D-10DC873AFE03}"/>
              </a:ext>
            </a:extLst>
          </p:cNvPr>
          <p:cNvSpPr/>
          <p:nvPr/>
        </p:nvSpPr>
        <p:spPr>
          <a:xfrm>
            <a:off x="2065866" y="4124353"/>
            <a:ext cx="2302934" cy="11577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697065-961B-3A6E-B26E-76C9AE53534D}"/>
              </a:ext>
            </a:extLst>
          </p:cNvPr>
          <p:cNvSpPr/>
          <p:nvPr/>
        </p:nvSpPr>
        <p:spPr>
          <a:xfrm>
            <a:off x="7679266" y="4564620"/>
            <a:ext cx="2302934" cy="11577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E1AF041-E1C5-64D7-E95F-51293D13338B}"/>
              </a:ext>
            </a:extLst>
          </p:cNvPr>
          <p:cNvSpPr txBox="1"/>
          <p:nvPr/>
        </p:nvSpPr>
        <p:spPr>
          <a:xfrm>
            <a:off x="4103289" y="4853535"/>
            <a:ext cx="408992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HTML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7969692" cy="1325563"/>
          </a:xfrm>
        </p:spPr>
        <p:txBody>
          <a:bodyPr/>
          <a:lstStyle/>
          <a:p>
            <a:r>
              <a:rPr lang="ru-RU" dirty="0"/>
              <a:t>Статическая генерация страниц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313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F59047E-544E-FCB4-B90E-5B1E850B1301}"/>
              </a:ext>
            </a:extLst>
          </p:cNvPr>
          <p:cNvSpPr txBox="1"/>
          <p:nvPr/>
        </p:nvSpPr>
        <p:spPr>
          <a:xfrm>
            <a:off x="838200" y="2291140"/>
            <a:ext cx="99060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export async function </a:t>
            </a:r>
            <a:r>
              <a:rPr lang="en-US" sz="2400" dirty="0" err="1">
                <a:solidFill>
                  <a:srgbClr val="56A8F5"/>
                </a:solidFill>
                <a:effectLst/>
                <a:latin typeface="JetBrains Mono"/>
              </a:rPr>
              <a:t>getStaticProps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() {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const 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response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await </a:t>
            </a:r>
            <a:r>
              <a:rPr lang="en-US" sz="2400" dirty="0">
                <a:solidFill>
                  <a:srgbClr val="56A8F5"/>
                </a:solidFill>
                <a:effectLst/>
                <a:latin typeface="JetBrains Mono"/>
              </a:rPr>
              <a:t>fetch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'https://jsonplaceholder.typicode.com/users/'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)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const 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data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await </a:t>
            </a:r>
            <a:r>
              <a:rPr lang="en-US" sz="2400" dirty="0" err="1">
                <a:solidFill>
                  <a:srgbClr val="A9B7C6"/>
                </a:solidFill>
                <a:effectLst/>
                <a:latin typeface="JetBrains Mono"/>
              </a:rPr>
              <a:t>response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en-US" sz="2400" dirty="0" err="1">
                <a:solidFill>
                  <a:srgbClr val="56A8F5"/>
                </a:solidFill>
                <a:effectLst/>
                <a:latin typeface="JetBrains Mono"/>
              </a:rPr>
              <a:t>json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()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{</a:t>
            </a:r>
            <a:b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props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{</a:t>
            </a:r>
            <a:b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     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users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data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endParaRPr lang="en-US" sz="24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17C1FBCA-7780-0CA2-DDF5-63F3A8E945C9}"/>
              </a:ext>
            </a:extLst>
          </p:cNvPr>
          <p:cNvSpPr txBox="1">
            <a:spLocks/>
          </p:cNvSpPr>
          <p:nvPr/>
        </p:nvSpPr>
        <p:spPr bwMode="black">
          <a:xfrm>
            <a:off x="539308" y="365125"/>
            <a:ext cx="79696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chemeClr val="tx1"/>
                </a:solidFill>
              </a:rPr>
              <a:t>Статическая генерация страниц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22FC781-61B6-8AFB-8B47-EF6086841984}"/>
              </a:ext>
            </a:extLst>
          </p:cNvPr>
          <p:cNvSpPr/>
          <p:nvPr/>
        </p:nvSpPr>
        <p:spPr>
          <a:xfrm>
            <a:off x="3579223" y="2333474"/>
            <a:ext cx="2211977" cy="388181"/>
          </a:xfrm>
          <a:prstGeom prst="rect">
            <a:avLst/>
          </a:prstGeom>
          <a:noFill/>
          <a:ln w="7620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72359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697065-961B-3A6E-B26E-76C9AE53534D}"/>
              </a:ext>
            </a:extLst>
          </p:cNvPr>
          <p:cNvSpPr/>
          <p:nvPr/>
        </p:nvSpPr>
        <p:spPr>
          <a:xfrm>
            <a:off x="7679266" y="4564620"/>
            <a:ext cx="2302934" cy="11577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7969692" cy="1325563"/>
          </a:xfrm>
        </p:spPr>
        <p:txBody>
          <a:bodyPr/>
          <a:lstStyle/>
          <a:p>
            <a:r>
              <a:rPr lang="ru-RU" dirty="0"/>
              <a:t>Рендеринг на стороне сервера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E22A-4DF3-81AC-AD46-DD93E46777DC}"/>
              </a:ext>
            </a:extLst>
          </p:cNvPr>
          <p:cNvGrpSpPr/>
          <p:nvPr/>
        </p:nvGrpSpPr>
        <p:grpSpPr>
          <a:xfrm>
            <a:off x="1654103" y="2336536"/>
            <a:ext cx="8883794" cy="3759730"/>
            <a:chOff x="1654103" y="1549135"/>
            <a:chExt cx="8883794" cy="375973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DECCA76-57B1-8FE2-8DE7-AA4EC4621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54103" y="1549135"/>
              <a:ext cx="8883794" cy="375973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E1AF041-E1C5-64D7-E95F-51293D13338B}"/>
                </a:ext>
              </a:extLst>
            </p:cNvPr>
            <p:cNvSpPr txBox="1"/>
            <p:nvPr/>
          </p:nvSpPr>
          <p:spPr>
            <a:xfrm>
              <a:off x="6096000" y="4333787"/>
              <a:ext cx="408992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400" dirty="0"/>
                <a:t>Новый </a:t>
              </a:r>
              <a:r>
                <a:rPr lang="en-US" sz="2400" dirty="0"/>
                <a:t>HTML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B87B5B9-4B86-A009-A428-582E31FE1C42}"/>
                </a:ext>
              </a:extLst>
            </p:cNvPr>
            <p:cNvSpPr txBox="1"/>
            <p:nvPr/>
          </p:nvSpPr>
          <p:spPr>
            <a:xfrm>
              <a:off x="1668822" y="4333787"/>
              <a:ext cx="408992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400" dirty="0"/>
                <a:t>Новый </a:t>
              </a:r>
              <a:r>
                <a:rPr lang="en-US" sz="2400" dirty="0"/>
                <a:t>HTML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7B4D04-F8C2-2757-7A6F-8793A85EC467}"/>
              </a:ext>
            </a:extLst>
          </p:cNvPr>
          <p:cNvSpPr txBox="1"/>
          <p:nvPr/>
        </p:nvSpPr>
        <p:spPr>
          <a:xfrm>
            <a:off x="2785533" y="2493073"/>
            <a:ext cx="163406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Запрос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731AEE-B657-FEEA-365B-13CC38D6A153}"/>
              </a:ext>
            </a:extLst>
          </p:cNvPr>
          <p:cNvSpPr txBox="1"/>
          <p:nvPr/>
        </p:nvSpPr>
        <p:spPr>
          <a:xfrm>
            <a:off x="7196666" y="2536019"/>
            <a:ext cx="163406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Запрос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1442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F59047E-544E-FCB4-B90E-5B1E850B1301}"/>
              </a:ext>
            </a:extLst>
          </p:cNvPr>
          <p:cNvSpPr txBox="1"/>
          <p:nvPr/>
        </p:nvSpPr>
        <p:spPr>
          <a:xfrm>
            <a:off x="539308" y="2177929"/>
            <a:ext cx="113538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export async function </a:t>
            </a:r>
            <a:r>
              <a:rPr lang="en-US" sz="2400" dirty="0" err="1">
                <a:solidFill>
                  <a:srgbClr val="56A8F5"/>
                </a:solidFill>
                <a:effectLst/>
                <a:latin typeface="JetBrains Mono"/>
              </a:rPr>
              <a:t>getServerSideProps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context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) {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const 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response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await </a:t>
            </a:r>
            <a:r>
              <a:rPr lang="en-US" sz="2400" dirty="0">
                <a:solidFill>
                  <a:srgbClr val="56A8F5"/>
                </a:solidFill>
                <a:effectLst/>
                <a:latin typeface="JetBrains Mono"/>
              </a:rPr>
              <a:t>fetch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'https://jsonplaceholder.typicode.com/users/123456789'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)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const 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data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await </a:t>
            </a:r>
            <a:r>
              <a:rPr lang="en-US" sz="2400" dirty="0" err="1">
                <a:solidFill>
                  <a:srgbClr val="A9B7C6"/>
                </a:solidFill>
                <a:effectLst/>
                <a:latin typeface="JetBrains Mono"/>
              </a:rPr>
              <a:t>response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en-US" sz="2400" dirty="0" err="1">
                <a:solidFill>
                  <a:srgbClr val="56A8F5"/>
                </a:solidFill>
                <a:effectLst/>
                <a:latin typeface="JetBrains Mono"/>
              </a:rPr>
              <a:t>json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()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{</a:t>
            </a:r>
            <a:b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props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{</a:t>
            </a:r>
            <a:b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     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user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data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endParaRPr lang="en-US" sz="24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17C1FBCA-7780-0CA2-DDF5-63F3A8E945C9}"/>
              </a:ext>
            </a:extLst>
          </p:cNvPr>
          <p:cNvSpPr txBox="1">
            <a:spLocks/>
          </p:cNvSpPr>
          <p:nvPr/>
        </p:nvSpPr>
        <p:spPr bwMode="black">
          <a:xfrm>
            <a:off x="539308" y="365125"/>
            <a:ext cx="79696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chemeClr val="tx1"/>
                </a:solidFill>
              </a:rPr>
              <a:t>Рендеринг на стороне сервера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22FC781-61B6-8AFB-8B47-EF6086841984}"/>
              </a:ext>
            </a:extLst>
          </p:cNvPr>
          <p:cNvSpPr/>
          <p:nvPr/>
        </p:nvSpPr>
        <p:spPr>
          <a:xfrm>
            <a:off x="3308531" y="2229455"/>
            <a:ext cx="2516777" cy="430515"/>
          </a:xfrm>
          <a:prstGeom prst="rect">
            <a:avLst/>
          </a:prstGeom>
          <a:noFill/>
          <a:ln w="7620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846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функционала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F4BD4-41BD-9832-8397-336817C2E2A1}"/>
              </a:ext>
            </a:extLst>
          </p:cNvPr>
          <p:cNvSpPr txBox="1"/>
          <p:nvPr/>
        </p:nvSpPr>
        <p:spPr>
          <a:xfrm>
            <a:off x="9423166" y="2993008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Динамические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5DF2F7-AECD-1400-D0B7-10F2AB26DC72}"/>
              </a:ext>
            </a:extLst>
          </p:cNvPr>
          <p:cNvSpPr txBox="1"/>
          <p:nvPr/>
        </p:nvSpPr>
        <p:spPr>
          <a:xfrm>
            <a:off x="355951" y="2402421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Prerendering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A800F-8E3C-B69E-012E-EB4A4E332AD4}"/>
              </a:ext>
            </a:extLst>
          </p:cNvPr>
          <p:cNvSpPr txBox="1"/>
          <p:nvPr/>
        </p:nvSpPr>
        <p:spPr>
          <a:xfrm>
            <a:off x="7914155" y="939541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Встроенные компоненты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4641D-4CE2-BA65-D3BE-20479F061F6C}"/>
              </a:ext>
            </a:extLst>
          </p:cNvPr>
          <p:cNvSpPr txBox="1"/>
          <p:nvPr/>
        </p:nvSpPr>
        <p:spPr>
          <a:xfrm>
            <a:off x="2463566" y="362696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C03D5F-9B77-C3F7-2176-9534C9FCE1B8}"/>
              </a:ext>
            </a:extLst>
          </p:cNvPr>
          <p:cNvSpPr txBox="1"/>
          <p:nvPr/>
        </p:nvSpPr>
        <p:spPr>
          <a:xfrm>
            <a:off x="3648518" y="191907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Prefetching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696475-D5AE-6505-9D19-35FEC1215D14}"/>
              </a:ext>
            </a:extLst>
          </p:cNvPr>
          <p:cNvSpPr txBox="1"/>
          <p:nvPr/>
        </p:nvSpPr>
        <p:spPr>
          <a:xfrm>
            <a:off x="1109194" y="511775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Компиляция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9241E5-6646-DE97-2C5E-F58B16566197}"/>
              </a:ext>
            </a:extLst>
          </p:cNvPr>
          <p:cNvSpPr txBox="1"/>
          <p:nvPr/>
        </p:nvSpPr>
        <p:spPr>
          <a:xfrm>
            <a:off x="5519904" y="2993008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API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1A7955-3A53-D7CE-0341-5EAC2DA1C45C}"/>
              </a:ext>
            </a:extLst>
          </p:cNvPr>
          <p:cNvSpPr txBox="1"/>
          <p:nvPr/>
        </p:nvSpPr>
        <p:spPr>
          <a:xfrm>
            <a:off x="6684252" y="4458779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Минификация</a:t>
            </a:r>
            <a:endParaRPr lang="en-US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0A2016-4DA5-AA7A-F4D7-774EE4394D0D}"/>
              </a:ext>
            </a:extLst>
          </p:cNvPr>
          <p:cNvSpPr txBox="1"/>
          <p:nvPr/>
        </p:nvSpPr>
        <p:spPr>
          <a:xfrm>
            <a:off x="9020144" y="549231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Bundling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3B9BBF-A134-C8B0-07A4-47441B541E82}"/>
              </a:ext>
            </a:extLst>
          </p:cNvPr>
          <p:cNvSpPr/>
          <p:nvPr/>
        </p:nvSpPr>
        <p:spPr>
          <a:xfrm>
            <a:off x="3648518" y="1780505"/>
            <a:ext cx="2211977" cy="738799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C66E95-A73B-377F-5937-AA47292977A6}"/>
              </a:ext>
            </a:extLst>
          </p:cNvPr>
          <p:cNvSpPr txBox="1"/>
          <p:nvPr/>
        </p:nvSpPr>
        <p:spPr>
          <a:xfrm>
            <a:off x="4181770" y="6031210"/>
            <a:ext cx="243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Разделение кода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625667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F59047E-544E-FCB4-B90E-5B1E850B1301}"/>
              </a:ext>
            </a:extLst>
          </p:cNvPr>
          <p:cNvSpPr txBox="1"/>
          <p:nvPr/>
        </p:nvSpPr>
        <p:spPr>
          <a:xfrm>
            <a:off x="539308" y="1927073"/>
            <a:ext cx="99060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import </a:t>
            </a:r>
            <a:r>
              <a:rPr lang="en-US" sz="2400" i="1" dirty="0">
                <a:solidFill>
                  <a:srgbClr val="C77DBA"/>
                </a:solidFill>
                <a:effectLst/>
                <a:latin typeface="JetBrains Mono"/>
              </a:rPr>
              <a:t>Link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from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'next/link'</a:t>
            </a:r>
            <a:b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</a:br>
            <a:b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function </a:t>
            </a:r>
            <a:r>
              <a:rPr lang="en-US" sz="2400" dirty="0">
                <a:solidFill>
                  <a:srgbClr val="56A8F5"/>
                </a:solidFill>
                <a:effectLst/>
                <a:latin typeface="JetBrains Mono"/>
              </a:rPr>
              <a:t>Home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() {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    &lt;div&gt;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&lt;h1&gt;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Hello world!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&lt;/h1&gt;</a:t>
            </a:r>
            <a:b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        &lt;Link 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href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="/about"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prefetch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&gt;</a:t>
            </a:r>
            <a:b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         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&lt;a&gt;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About Page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&lt;/a&gt;</a:t>
            </a:r>
            <a:b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&lt;/Link&gt;</a:t>
            </a:r>
            <a:b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      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&lt;/div&gt;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)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export default </a:t>
            </a:r>
            <a:r>
              <a:rPr lang="en-US" sz="2400" dirty="0">
                <a:solidFill>
                  <a:srgbClr val="56A8F5"/>
                </a:solidFill>
                <a:effectLst/>
                <a:latin typeface="JetBrains Mono"/>
              </a:rPr>
              <a:t>Home</a:t>
            </a:r>
            <a:endParaRPr lang="en-US" sz="24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17C1FBCA-7780-0CA2-DDF5-63F3A8E945C9}"/>
              </a:ext>
            </a:extLst>
          </p:cNvPr>
          <p:cNvSpPr txBox="1">
            <a:spLocks/>
          </p:cNvSpPr>
          <p:nvPr/>
        </p:nvSpPr>
        <p:spPr bwMode="black">
          <a:xfrm>
            <a:off x="539308" y="365125"/>
            <a:ext cx="79696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Prefetching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22FC781-61B6-8AFB-8B47-EF6086841984}"/>
              </a:ext>
            </a:extLst>
          </p:cNvPr>
          <p:cNvSpPr/>
          <p:nvPr/>
        </p:nvSpPr>
        <p:spPr>
          <a:xfrm>
            <a:off x="1115424" y="4136514"/>
            <a:ext cx="3812176" cy="430515"/>
          </a:xfrm>
          <a:prstGeom prst="rect">
            <a:avLst/>
          </a:prstGeom>
          <a:noFill/>
          <a:ln w="7620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18849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функционала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F4BD4-41BD-9832-8397-336817C2E2A1}"/>
              </a:ext>
            </a:extLst>
          </p:cNvPr>
          <p:cNvSpPr txBox="1"/>
          <p:nvPr/>
        </p:nvSpPr>
        <p:spPr>
          <a:xfrm>
            <a:off x="9423166" y="2993008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Динамические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5DF2F7-AECD-1400-D0B7-10F2AB26DC72}"/>
              </a:ext>
            </a:extLst>
          </p:cNvPr>
          <p:cNvSpPr txBox="1"/>
          <p:nvPr/>
        </p:nvSpPr>
        <p:spPr>
          <a:xfrm>
            <a:off x="355951" y="2402421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Prerendering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A800F-8E3C-B69E-012E-EB4A4E332AD4}"/>
              </a:ext>
            </a:extLst>
          </p:cNvPr>
          <p:cNvSpPr txBox="1"/>
          <p:nvPr/>
        </p:nvSpPr>
        <p:spPr>
          <a:xfrm>
            <a:off x="7914155" y="939541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Встроенные компоненты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4641D-4CE2-BA65-D3BE-20479F061F6C}"/>
              </a:ext>
            </a:extLst>
          </p:cNvPr>
          <p:cNvSpPr txBox="1"/>
          <p:nvPr/>
        </p:nvSpPr>
        <p:spPr>
          <a:xfrm>
            <a:off x="2463566" y="362696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C03D5F-9B77-C3F7-2176-9534C9FCE1B8}"/>
              </a:ext>
            </a:extLst>
          </p:cNvPr>
          <p:cNvSpPr txBox="1"/>
          <p:nvPr/>
        </p:nvSpPr>
        <p:spPr>
          <a:xfrm>
            <a:off x="3648518" y="191907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Prefetching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696475-D5AE-6505-9D19-35FEC1215D14}"/>
              </a:ext>
            </a:extLst>
          </p:cNvPr>
          <p:cNvSpPr txBox="1"/>
          <p:nvPr/>
        </p:nvSpPr>
        <p:spPr>
          <a:xfrm>
            <a:off x="1109194" y="511775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Компиляция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9241E5-6646-DE97-2C5E-F58B16566197}"/>
              </a:ext>
            </a:extLst>
          </p:cNvPr>
          <p:cNvSpPr txBox="1"/>
          <p:nvPr/>
        </p:nvSpPr>
        <p:spPr>
          <a:xfrm>
            <a:off x="5519904" y="2993008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API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1A7955-3A53-D7CE-0341-5EAC2DA1C45C}"/>
              </a:ext>
            </a:extLst>
          </p:cNvPr>
          <p:cNvSpPr txBox="1"/>
          <p:nvPr/>
        </p:nvSpPr>
        <p:spPr>
          <a:xfrm>
            <a:off x="6684252" y="4458779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Минификация</a:t>
            </a:r>
            <a:endParaRPr lang="en-US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0A2016-4DA5-AA7A-F4D7-774EE4394D0D}"/>
              </a:ext>
            </a:extLst>
          </p:cNvPr>
          <p:cNvSpPr txBox="1"/>
          <p:nvPr/>
        </p:nvSpPr>
        <p:spPr>
          <a:xfrm>
            <a:off x="9020144" y="549231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Bundling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AB5931-1FA5-94B3-2DE9-D7C91DF9F3EF}"/>
              </a:ext>
            </a:extLst>
          </p:cNvPr>
          <p:cNvSpPr/>
          <p:nvPr/>
        </p:nvSpPr>
        <p:spPr>
          <a:xfrm>
            <a:off x="7914155" y="875492"/>
            <a:ext cx="2211977" cy="959093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D0804E-79B4-6093-E6D3-53816194F2BE}"/>
              </a:ext>
            </a:extLst>
          </p:cNvPr>
          <p:cNvSpPr txBox="1"/>
          <p:nvPr/>
        </p:nvSpPr>
        <p:spPr>
          <a:xfrm>
            <a:off x="4181770" y="6031210"/>
            <a:ext cx="243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Разделение кода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44348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662" y="328573"/>
            <a:ext cx="5806440" cy="1325880"/>
          </a:xfrm>
        </p:spPr>
        <p:txBody>
          <a:bodyPr/>
          <a:lstStyle/>
          <a:p>
            <a:r>
              <a:rPr lang="ru-RU" dirty="0"/>
              <a:t>О спикере</a:t>
            </a: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37D6B054-4B80-E179-8EC5-B46A459C26C0}"/>
              </a:ext>
            </a:extLst>
          </p:cNvPr>
          <p:cNvGrpSpPr/>
          <p:nvPr/>
        </p:nvGrpSpPr>
        <p:grpSpPr>
          <a:xfrm>
            <a:off x="3798405" y="1471749"/>
            <a:ext cx="3621485" cy="5386251"/>
            <a:chOff x="3798405" y="1471749"/>
            <a:chExt cx="3621485" cy="5386251"/>
          </a:xfrm>
        </p:grpSpPr>
        <p:sp>
          <p:nvSpPr>
            <p:cNvPr id="27" name="Google Shape;591;p62">
              <a:extLst>
                <a:ext uri="{FF2B5EF4-FFF2-40B4-BE49-F238E27FC236}">
                  <a16:creationId xmlns:a16="http://schemas.microsoft.com/office/drawing/2014/main" id="{89DCE362-06C8-5F36-BFE8-6D9CC3DE8AB6}"/>
                </a:ext>
              </a:extLst>
            </p:cNvPr>
            <p:cNvSpPr/>
            <p:nvPr/>
          </p:nvSpPr>
          <p:spPr>
            <a:xfrm rot="16200000">
              <a:off x="1248829" y="4021325"/>
              <a:ext cx="5386251" cy="287100"/>
            </a:xfrm>
            <a:prstGeom prst="rightArrow">
              <a:avLst>
                <a:gd name="adj1" fmla="val 93737"/>
                <a:gd name="adj2" fmla="val 48096"/>
              </a:avLst>
            </a:prstGeom>
            <a:solidFill>
              <a:srgbClr val="4E91F0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endParaRPr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4BC82552-E34B-C82D-46B9-12E4EA3D7CB8}"/>
                </a:ext>
              </a:extLst>
            </p:cNvPr>
            <p:cNvGrpSpPr/>
            <p:nvPr/>
          </p:nvGrpSpPr>
          <p:grpSpPr>
            <a:xfrm>
              <a:off x="3874122" y="5680753"/>
              <a:ext cx="3545768" cy="980350"/>
              <a:chOff x="-153784" y="5512526"/>
              <a:chExt cx="3545768" cy="980350"/>
            </a:xfrm>
          </p:grpSpPr>
          <p:cxnSp>
            <p:nvCxnSpPr>
              <p:cNvPr id="67" name="Google Shape;585;p62">
                <a:extLst>
                  <a:ext uri="{FF2B5EF4-FFF2-40B4-BE49-F238E27FC236}">
                    <a16:creationId xmlns:a16="http://schemas.microsoft.com/office/drawing/2014/main" id="{42CC3B5C-54BE-583F-6FC9-9266B3F0145A}"/>
                  </a:ext>
                </a:extLst>
              </p:cNvPr>
              <p:cNvCxnSpPr>
                <a:cxnSpLocks/>
                <a:endCxn id="70" idx="1"/>
              </p:cNvCxnSpPr>
              <p:nvPr/>
            </p:nvCxnSpPr>
            <p:spPr>
              <a:xfrm>
                <a:off x="-153784" y="6002701"/>
                <a:ext cx="1340953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E91F0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</p:cxn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94B67DF4-EF7F-78BF-F3AE-74929B29DCB1}"/>
                  </a:ext>
                </a:extLst>
              </p:cNvPr>
              <p:cNvGrpSpPr/>
              <p:nvPr/>
            </p:nvGrpSpPr>
            <p:grpSpPr>
              <a:xfrm>
                <a:off x="1187169" y="5512526"/>
                <a:ext cx="2204815" cy="980350"/>
                <a:chOff x="1187169" y="5512526"/>
                <a:chExt cx="2204815" cy="980350"/>
              </a:xfrm>
            </p:grpSpPr>
            <p:sp>
              <p:nvSpPr>
                <p:cNvPr id="70" name="Google Shape;603;p62">
                  <a:extLst>
                    <a:ext uri="{FF2B5EF4-FFF2-40B4-BE49-F238E27FC236}">
                      <a16:creationId xmlns:a16="http://schemas.microsoft.com/office/drawing/2014/main" id="{1C40EEA3-154C-7ED4-8D02-940F6E3DC7F3}"/>
                    </a:ext>
                  </a:extLst>
                </p:cNvPr>
                <p:cNvSpPr/>
                <p:nvPr/>
              </p:nvSpPr>
              <p:spPr>
                <a:xfrm>
                  <a:off x="1187169" y="5512526"/>
                  <a:ext cx="2204815" cy="980350"/>
                </a:xfrm>
                <a:prstGeom prst="roundRect">
                  <a:avLst>
                    <a:gd name="adj" fmla="val 13608"/>
                  </a:avLst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76200" rotWithShape="0">
                    <a:srgbClr val="000000">
                      <a:alpha val="25099"/>
                    </a:srgbClr>
                  </a:outerShdw>
                </a:effectLst>
              </p:spPr>
              <p:txBody>
                <a:bodyPr spcFirstLastPara="1" wrap="square" lIns="85725" tIns="85725" rIns="85725" bIns="857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1A1A1A"/>
                    </a:buClr>
                    <a:buSzPts val="900"/>
                    <a:buFont typeface="Google Sans Medium"/>
                    <a:buNone/>
                  </a:pPr>
                  <a:r>
                    <a:rPr lang="ru-RU" sz="1600" b="0" i="0" u="none" strike="noStrike" cap="none" dirty="0">
                      <a:ea typeface="Google Sans Medium"/>
                      <a:cs typeface="Google Sans Medium"/>
                      <a:sym typeface="Google Sans Medium"/>
                    </a:rPr>
                    <a:t>Первые шаги</a:t>
                  </a:r>
                </a:p>
                <a:p>
                  <a:pPr marL="0" marR="0" lvl="0" indent="0" algn="l" rtl="0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1A1A1A"/>
                    </a:buClr>
                    <a:buSzPts val="900"/>
                    <a:buFont typeface="Google Sans Medium"/>
                    <a:buNone/>
                  </a:pPr>
                  <a:r>
                    <a:rPr lang="ru-RU" sz="1600" dirty="0">
                      <a:ea typeface="Google Sans Medium"/>
                      <a:cs typeface="Google Sans Medium"/>
                      <a:sym typeface="Google Sans Medium"/>
                    </a:rPr>
                    <a:t>в веб-разработке</a:t>
                  </a:r>
                  <a:endParaRPr sz="1600" dirty="0"/>
                </a:p>
              </p:txBody>
            </p:sp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2C60EFA6-506E-B513-9378-FA3B81C0B992}"/>
                    </a:ext>
                  </a:extLst>
                </p:cNvPr>
                <p:cNvGrpSpPr/>
                <p:nvPr/>
              </p:nvGrpSpPr>
              <p:grpSpPr>
                <a:xfrm>
                  <a:off x="2865643" y="5783245"/>
                  <a:ext cx="466344" cy="438912"/>
                  <a:chOff x="2865643" y="5783245"/>
                  <a:chExt cx="466344" cy="438912"/>
                </a:xfrm>
              </p:grpSpPr>
              <p:sp>
                <p:nvSpPr>
                  <p:cNvPr id="72" name="Google Shape;609;p62">
                    <a:extLst>
                      <a:ext uri="{FF2B5EF4-FFF2-40B4-BE49-F238E27FC236}">
                        <a16:creationId xmlns:a16="http://schemas.microsoft.com/office/drawing/2014/main" id="{F8B85370-61EA-60D2-746A-688DBA8BBAEF}"/>
                      </a:ext>
                    </a:extLst>
                  </p:cNvPr>
                  <p:cNvSpPr/>
                  <p:nvPr/>
                </p:nvSpPr>
                <p:spPr>
                  <a:xfrm>
                    <a:off x="2865643" y="5783245"/>
                    <a:ext cx="466344" cy="438912"/>
                  </a:xfrm>
                  <a:prstGeom prst="ellipse">
                    <a:avLst/>
                  </a:prstGeom>
                  <a:solidFill>
                    <a:srgbClr val="FF9514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FFFFFF"/>
                      </a:buClr>
                      <a:buSzPts val="1200"/>
                      <a:buFont typeface="Helvetica Neue"/>
                      <a:buNone/>
                    </a:pPr>
                    <a:endParaRPr sz="1600" b="0" i="0" u="none" strike="noStrike" cap="none" dirty="0">
                      <a:ea typeface="Helvetica Neue"/>
                      <a:cs typeface="Helvetica Neue"/>
                      <a:sym typeface="Helvetica Neue"/>
                    </a:endParaRPr>
                  </a:p>
                </p:txBody>
              </p:sp>
              <p:sp>
                <p:nvSpPr>
                  <p:cNvPr id="73" name="Google Shape;622;p62">
                    <a:extLst>
                      <a:ext uri="{FF2B5EF4-FFF2-40B4-BE49-F238E27FC236}">
                        <a16:creationId xmlns:a16="http://schemas.microsoft.com/office/drawing/2014/main" id="{999510D1-678A-EB77-DB3B-53713455023C}"/>
                      </a:ext>
                    </a:extLst>
                  </p:cNvPr>
                  <p:cNvSpPr/>
                  <p:nvPr/>
                </p:nvSpPr>
                <p:spPr>
                  <a:xfrm>
                    <a:off x="2967080" y="5865541"/>
                    <a:ext cx="256032" cy="27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0" h="21600" extrusionOk="0">
                        <a:moveTo>
                          <a:pt x="10812" y="18792"/>
                        </a:moveTo>
                        <a:lnTo>
                          <a:pt x="19519" y="12204"/>
                        </a:lnTo>
                        <a:lnTo>
                          <a:pt x="21456" y="13675"/>
                        </a:lnTo>
                        <a:lnTo>
                          <a:pt x="10740" y="21600"/>
                        </a:lnTo>
                        <a:lnTo>
                          <a:pt x="0" y="13675"/>
                        </a:lnTo>
                        <a:lnTo>
                          <a:pt x="1961" y="12272"/>
                        </a:lnTo>
                        <a:lnTo>
                          <a:pt x="10812" y="18792"/>
                        </a:lnTo>
                        <a:close/>
                        <a:moveTo>
                          <a:pt x="10860" y="15917"/>
                        </a:moveTo>
                        <a:lnTo>
                          <a:pt x="2105" y="9396"/>
                        </a:lnTo>
                        <a:lnTo>
                          <a:pt x="144" y="7925"/>
                        </a:lnTo>
                        <a:lnTo>
                          <a:pt x="10860" y="0"/>
                        </a:lnTo>
                        <a:lnTo>
                          <a:pt x="21600" y="7925"/>
                        </a:lnTo>
                        <a:lnTo>
                          <a:pt x="19639" y="9396"/>
                        </a:lnTo>
                        <a:lnTo>
                          <a:pt x="10860" y="1591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999999"/>
                      </a:buClr>
                      <a:buSzPts val="1100"/>
                      <a:buFont typeface="Google Sans"/>
                      <a:buNone/>
                    </a:pPr>
                    <a:endParaRPr sz="1600" b="0" i="0" u="none" strike="noStrike" cap="none">
                      <a:ea typeface="Google Sans"/>
                      <a:cs typeface="Google Sans"/>
                      <a:sym typeface="Google Sans"/>
                    </a:endParaRPr>
                  </a:p>
                </p:txBody>
              </p:sp>
            </p:grpSp>
          </p:grpSp>
          <p:sp>
            <p:nvSpPr>
              <p:cNvPr id="69" name="Google Shape;592;p62">
                <a:extLst>
                  <a:ext uri="{FF2B5EF4-FFF2-40B4-BE49-F238E27FC236}">
                    <a16:creationId xmlns:a16="http://schemas.microsoft.com/office/drawing/2014/main" id="{F55B889F-4360-A808-B87D-AE84EAF8795E}"/>
                  </a:ext>
                </a:extLst>
              </p:cNvPr>
              <p:cNvSpPr/>
              <p:nvPr/>
            </p:nvSpPr>
            <p:spPr>
              <a:xfrm>
                <a:off x="-6103" y="5707441"/>
                <a:ext cx="870183" cy="316200"/>
              </a:xfrm>
              <a:prstGeom prst="roundRect">
                <a:avLst>
                  <a:gd name="adj" fmla="val 0"/>
                </a:avLst>
              </a:prstGeom>
              <a:noFill/>
              <a:ln w="12700"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900"/>
                  <a:buFont typeface="Google Sans"/>
                  <a:buNone/>
                </a:pPr>
                <a:r>
                  <a:rPr lang="en" sz="1600" b="1" i="0" u="none" strike="noStrike" cap="none" dirty="0">
                    <a:ea typeface="Google Sans"/>
                    <a:cs typeface="Google Sans"/>
                    <a:sym typeface="Google Sans"/>
                  </a:rPr>
                  <a:t>20</a:t>
                </a:r>
                <a:r>
                  <a:rPr lang="ru-RU" sz="1600" b="1" i="0" u="none" strike="noStrike" cap="none" dirty="0">
                    <a:ea typeface="Google Sans"/>
                    <a:cs typeface="Google Sans"/>
                    <a:sym typeface="Google Sans"/>
                  </a:rPr>
                  <a:t>17</a:t>
                </a:r>
                <a:endParaRPr sz="1600" dirty="0"/>
              </a:p>
            </p:txBody>
          </p:sp>
        </p:grp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C9BB247B-F956-782E-B57E-6EA93304F20F}"/>
              </a:ext>
            </a:extLst>
          </p:cNvPr>
          <p:cNvGrpSpPr/>
          <p:nvPr/>
        </p:nvGrpSpPr>
        <p:grpSpPr>
          <a:xfrm>
            <a:off x="3972454" y="4018898"/>
            <a:ext cx="2969069" cy="980350"/>
            <a:chOff x="203840" y="5512526"/>
            <a:chExt cx="2969069" cy="980350"/>
          </a:xfrm>
        </p:grpSpPr>
        <p:cxnSp>
          <p:nvCxnSpPr>
            <p:cNvPr id="75" name="Google Shape;585;p62">
              <a:extLst>
                <a:ext uri="{FF2B5EF4-FFF2-40B4-BE49-F238E27FC236}">
                  <a16:creationId xmlns:a16="http://schemas.microsoft.com/office/drawing/2014/main" id="{A0ADD318-CE2E-6415-81C0-08A3EF493202}"/>
                </a:ext>
              </a:extLst>
            </p:cNvPr>
            <p:cNvCxnSpPr>
              <a:cxnSpLocks/>
            </p:cNvCxnSpPr>
            <p:nvPr/>
          </p:nvCxnSpPr>
          <p:spPr>
            <a:xfrm>
              <a:off x="307777" y="6002701"/>
              <a:ext cx="1121886" cy="0"/>
            </a:xfrm>
            <a:prstGeom prst="straightConnector1">
              <a:avLst/>
            </a:prstGeom>
            <a:noFill/>
            <a:ln w="28575" cap="flat" cmpd="sng">
              <a:solidFill>
                <a:srgbClr val="4E91F0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CB78D176-A978-1837-EF01-A7A7AC34EF72}"/>
                </a:ext>
              </a:extLst>
            </p:cNvPr>
            <p:cNvGrpSpPr/>
            <p:nvPr/>
          </p:nvGrpSpPr>
          <p:grpSpPr>
            <a:xfrm>
              <a:off x="968094" y="5512526"/>
              <a:ext cx="2204815" cy="980350"/>
              <a:chOff x="968094" y="5512526"/>
              <a:chExt cx="2204815" cy="980350"/>
            </a:xfrm>
          </p:grpSpPr>
          <p:sp>
            <p:nvSpPr>
              <p:cNvPr id="78" name="Google Shape;603;p62">
                <a:extLst>
                  <a:ext uri="{FF2B5EF4-FFF2-40B4-BE49-F238E27FC236}">
                    <a16:creationId xmlns:a16="http://schemas.microsoft.com/office/drawing/2014/main" id="{46F8839B-6D74-7681-FC29-5C5C196A3074}"/>
                  </a:ext>
                </a:extLst>
              </p:cNvPr>
              <p:cNvSpPr/>
              <p:nvPr/>
            </p:nvSpPr>
            <p:spPr>
              <a:xfrm>
                <a:off x="968094" y="5512526"/>
                <a:ext cx="2204815" cy="980350"/>
              </a:xfrm>
              <a:prstGeom prst="roundRect">
                <a:avLst>
                  <a:gd name="adj" fmla="val 13608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76200" rotWithShape="0">
                  <a:srgbClr val="000000">
                    <a:alpha val="25099"/>
                  </a:srgbClr>
                </a:outerShdw>
              </a:effectLst>
            </p:spPr>
            <p:txBody>
              <a:bodyPr spcFirstLastPara="1" wrap="square" lIns="85725" tIns="85725" rIns="85725" bIns="85725" anchor="ctr" anchorCtr="0">
                <a:no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A1A1A"/>
                  </a:buClr>
                  <a:buSzPts val="900"/>
                  <a:buFont typeface="Google Sans Medium"/>
                  <a:buNone/>
                </a:pPr>
                <a:r>
                  <a:rPr lang="ru-RU" sz="1600" dirty="0">
                    <a:sym typeface="Google Sans Medium"/>
                  </a:rPr>
                  <a:t>Первая работа </a:t>
                </a:r>
                <a:endParaRPr lang="en-US" sz="1600" dirty="0">
                  <a:sym typeface="Google Sans Medium"/>
                </a:endParaRPr>
              </a:p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A1A1A"/>
                  </a:buClr>
                  <a:buSzPts val="900"/>
                  <a:buFont typeface="Google Sans Medium"/>
                  <a:buNone/>
                </a:pPr>
                <a:r>
                  <a:rPr lang="ru-RU" sz="1600" dirty="0">
                    <a:sym typeface="Google Sans Medium"/>
                  </a:rPr>
                  <a:t>в </a:t>
                </a:r>
                <a:r>
                  <a:rPr lang="en-US" sz="1600" dirty="0">
                    <a:sym typeface="Google Sans Medium"/>
                  </a:rPr>
                  <a:t>IT</a:t>
                </a:r>
                <a:endParaRPr sz="1600" dirty="0"/>
              </a:p>
            </p:txBody>
          </p: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B1ECA3A6-2F53-213F-9A91-363CF1720CF6}"/>
                  </a:ext>
                </a:extLst>
              </p:cNvPr>
              <p:cNvGrpSpPr/>
              <p:nvPr/>
            </p:nvGrpSpPr>
            <p:grpSpPr>
              <a:xfrm>
                <a:off x="2646891" y="5783245"/>
                <a:ext cx="466344" cy="438912"/>
                <a:chOff x="2646891" y="5783245"/>
                <a:chExt cx="466344" cy="438912"/>
              </a:xfrm>
            </p:grpSpPr>
            <p:sp>
              <p:nvSpPr>
                <p:cNvPr id="80" name="Google Shape;609;p62">
                  <a:extLst>
                    <a:ext uri="{FF2B5EF4-FFF2-40B4-BE49-F238E27FC236}">
                      <a16:creationId xmlns:a16="http://schemas.microsoft.com/office/drawing/2014/main" id="{7A42BBCA-3A57-E23B-2EB5-88510E0A6ECD}"/>
                    </a:ext>
                  </a:extLst>
                </p:cNvPr>
                <p:cNvSpPr/>
                <p:nvPr/>
              </p:nvSpPr>
              <p:spPr>
                <a:xfrm>
                  <a:off x="2646891" y="5783245"/>
                  <a:ext cx="466344" cy="438912"/>
                </a:xfrm>
                <a:prstGeom prst="ellipse">
                  <a:avLst/>
                </a:prstGeom>
                <a:solidFill>
                  <a:srgbClr val="FF9514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1200"/>
                    <a:buFont typeface="Helvetica Neue"/>
                    <a:buNone/>
                  </a:pPr>
                  <a:endParaRPr sz="1600" b="0" i="0" u="none" strike="noStrike" cap="none"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81" name="Google Shape;622;p62">
                  <a:extLst>
                    <a:ext uri="{FF2B5EF4-FFF2-40B4-BE49-F238E27FC236}">
                      <a16:creationId xmlns:a16="http://schemas.microsoft.com/office/drawing/2014/main" id="{439CAF4E-7C8E-8111-A8A6-978CB8855428}"/>
                    </a:ext>
                  </a:extLst>
                </p:cNvPr>
                <p:cNvSpPr/>
                <p:nvPr/>
              </p:nvSpPr>
              <p:spPr>
                <a:xfrm>
                  <a:off x="2748328" y="5865541"/>
                  <a:ext cx="256032" cy="27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0" h="21600" extrusionOk="0">
                      <a:moveTo>
                        <a:pt x="10812" y="18792"/>
                      </a:moveTo>
                      <a:lnTo>
                        <a:pt x="19519" y="12204"/>
                      </a:lnTo>
                      <a:lnTo>
                        <a:pt x="21456" y="13675"/>
                      </a:lnTo>
                      <a:lnTo>
                        <a:pt x="10740" y="21600"/>
                      </a:lnTo>
                      <a:lnTo>
                        <a:pt x="0" y="13675"/>
                      </a:lnTo>
                      <a:lnTo>
                        <a:pt x="1961" y="12272"/>
                      </a:lnTo>
                      <a:lnTo>
                        <a:pt x="10812" y="18792"/>
                      </a:lnTo>
                      <a:close/>
                      <a:moveTo>
                        <a:pt x="10860" y="15917"/>
                      </a:moveTo>
                      <a:lnTo>
                        <a:pt x="2105" y="9396"/>
                      </a:lnTo>
                      <a:lnTo>
                        <a:pt x="144" y="7925"/>
                      </a:lnTo>
                      <a:lnTo>
                        <a:pt x="10860" y="0"/>
                      </a:lnTo>
                      <a:lnTo>
                        <a:pt x="21600" y="7925"/>
                      </a:lnTo>
                      <a:lnTo>
                        <a:pt x="19639" y="9396"/>
                      </a:lnTo>
                      <a:lnTo>
                        <a:pt x="10860" y="1591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999999"/>
                    </a:buClr>
                    <a:buSzPts val="1100"/>
                    <a:buFont typeface="Google Sans"/>
                    <a:buNone/>
                  </a:pPr>
                  <a:endParaRPr sz="1600" b="0" i="0" u="none" strike="noStrike" cap="none">
                    <a:ea typeface="Google Sans"/>
                    <a:cs typeface="Google Sans"/>
                    <a:sym typeface="Google Sans"/>
                  </a:endParaRPr>
                </a:p>
              </p:txBody>
            </p:sp>
          </p:grpSp>
        </p:grpSp>
        <p:sp>
          <p:nvSpPr>
            <p:cNvPr id="77" name="Google Shape;592;p62">
              <a:extLst>
                <a:ext uri="{FF2B5EF4-FFF2-40B4-BE49-F238E27FC236}">
                  <a16:creationId xmlns:a16="http://schemas.microsoft.com/office/drawing/2014/main" id="{3F2FB5E6-3A2A-934C-9090-32BDFE1B0368}"/>
                </a:ext>
              </a:extLst>
            </p:cNvPr>
            <p:cNvSpPr/>
            <p:nvPr/>
          </p:nvSpPr>
          <p:spPr>
            <a:xfrm>
              <a:off x="203840" y="5707441"/>
              <a:ext cx="870183" cy="316200"/>
            </a:xfrm>
            <a:prstGeom prst="roundRect">
              <a:avLst>
                <a:gd name="adj" fmla="val 0"/>
              </a:avLst>
            </a:prstGeom>
            <a:noFill/>
            <a:ln w="12700"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Google Sans"/>
                <a:buNone/>
              </a:pPr>
              <a:r>
                <a:rPr lang="en" sz="1600" b="1" i="0" u="none" strike="noStrike" cap="none" dirty="0">
                  <a:ea typeface="Google Sans"/>
                  <a:cs typeface="Google Sans"/>
                  <a:sym typeface="Google Sans"/>
                </a:rPr>
                <a:t>20</a:t>
              </a:r>
              <a:r>
                <a:rPr lang="ru-RU" sz="1600" b="1" i="0" u="none" strike="noStrike" cap="none" dirty="0">
                  <a:ea typeface="Google Sans"/>
                  <a:cs typeface="Google Sans"/>
                  <a:sym typeface="Google Sans"/>
                </a:rPr>
                <a:t>21</a:t>
              </a:r>
              <a:endParaRPr sz="1600" dirty="0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5F324E41-8B89-BFBC-9478-40A957A45312}"/>
              </a:ext>
            </a:extLst>
          </p:cNvPr>
          <p:cNvGrpSpPr/>
          <p:nvPr/>
        </p:nvGrpSpPr>
        <p:grpSpPr>
          <a:xfrm>
            <a:off x="948880" y="2764604"/>
            <a:ext cx="3060656" cy="980350"/>
            <a:chOff x="968094" y="5512526"/>
            <a:chExt cx="3060656" cy="980350"/>
          </a:xfrm>
        </p:grpSpPr>
        <p:cxnSp>
          <p:nvCxnSpPr>
            <p:cNvPr id="83" name="Google Shape;585;p62">
              <a:extLst>
                <a:ext uri="{FF2B5EF4-FFF2-40B4-BE49-F238E27FC236}">
                  <a16:creationId xmlns:a16="http://schemas.microsoft.com/office/drawing/2014/main" id="{CC985D83-7ADD-2E83-B268-658CE6A1F993}"/>
                </a:ext>
              </a:extLst>
            </p:cNvPr>
            <p:cNvCxnSpPr>
              <a:cxnSpLocks/>
            </p:cNvCxnSpPr>
            <p:nvPr/>
          </p:nvCxnSpPr>
          <p:spPr>
            <a:xfrm>
              <a:off x="3172905" y="6002701"/>
              <a:ext cx="855845" cy="0"/>
            </a:xfrm>
            <a:prstGeom prst="straightConnector1">
              <a:avLst/>
            </a:prstGeom>
            <a:noFill/>
            <a:ln w="28575" cap="flat" cmpd="sng">
              <a:solidFill>
                <a:srgbClr val="4E91F0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38DFA5A-A2C5-8DE3-AE15-C1839D3C2FCB}"/>
                </a:ext>
              </a:extLst>
            </p:cNvPr>
            <p:cNvGrpSpPr/>
            <p:nvPr/>
          </p:nvGrpSpPr>
          <p:grpSpPr>
            <a:xfrm>
              <a:off x="968094" y="5512526"/>
              <a:ext cx="2204815" cy="980350"/>
              <a:chOff x="968094" y="5512526"/>
              <a:chExt cx="2204815" cy="980350"/>
            </a:xfrm>
          </p:grpSpPr>
          <p:sp>
            <p:nvSpPr>
              <p:cNvPr id="86" name="Google Shape;603;p62">
                <a:extLst>
                  <a:ext uri="{FF2B5EF4-FFF2-40B4-BE49-F238E27FC236}">
                    <a16:creationId xmlns:a16="http://schemas.microsoft.com/office/drawing/2014/main" id="{5DEE9162-BCF5-3FF7-59FD-8ABF248B1316}"/>
                  </a:ext>
                </a:extLst>
              </p:cNvPr>
              <p:cNvSpPr/>
              <p:nvPr/>
            </p:nvSpPr>
            <p:spPr>
              <a:xfrm>
                <a:off x="968094" y="5512526"/>
                <a:ext cx="2204815" cy="980350"/>
              </a:xfrm>
              <a:prstGeom prst="roundRect">
                <a:avLst>
                  <a:gd name="adj" fmla="val 13608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76200" rotWithShape="0">
                  <a:srgbClr val="000000">
                    <a:alpha val="25099"/>
                  </a:srgbClr>
                </a:outerShdw>
              </a:effectLst>
            </p:spPr>
            <p:txBody>
              <a:bodyPr spcFirstLastPara="1" wrap="square" lIns="85725" tIns="85725" rIns="85725" bIns="85725" anchor="ctr" anchorCtr="0">
                <a:no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A1A1A"/>
                  </a:buClr>
                  <a:buSzPts val="900"/>
                  <a:buFont typeface="Google Sans Medium"/>
                  <a:buNone/>
                </a:pPr>
                <a:r>
                  <a:rPr lang="en-US" sz="1600" b="0" i="0" u="none" strike="noStrike" cap="none" dirty="0">
                    <a:ea typeface="Google Sans Medium"/>
                    <a:cs typeface="Google Sans Medium"/>
                    <a:sym typeface="Google Sans Medium"/>
                  </a:rPr>
                  <a:t>Senior Engineer</a:t>
                </a:r>
              </a:p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A1A1A"/>
                  </a:buClr>
                  <a:buSzPts val="900"/>
                  <a:buFont typeface="Google Sans Medium"/>
                  <a:buNone/>
                </a:pPr>
                <a:r>
                  <a:rPr lang="ru-RU" sz="1600" dirty="0">
                    <a:sym typeface="Google Sans Medium"/>
                  </a:rPr>
                  <a:t>в </a:t>
                </a:r>
                <a:r>
                  <a:rPr lang="en-US" sz="1600" dirty="0">
                    <a:sym typeface="Google Sans Medium"/>
                  </a:rPr>
                  <a:t>EPAM Systems</a:t>
                </a:r>
                <a:endParaRPr sz="1600" dirty="0"/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B2B28616-8FE5-6A9F-08D7-CAADE1E4340B}"/>
                  </a:ext>
                </a:extLst>
              </p:cNvPr>
              <p:cNvGrpSpPr/>
              <p:nvPr/>
            </p:nvGrpSpPr>
            <p:grpSpPr>
              <a:xfrm>
                <a:off x="2646891" y="5783245"/>
                <a:ext cx="466344" cy="438912"/>
                <a:chOff x="2646891" y="5783245"/>
                <a:chExt cx="466344" cy="438912"/>
              </a:xfrm>
            </p:grpSpPr>
            <p:sp>
              <p:nvSpPr>
                <p:cNvPr id="88" name="Google Shape;609;p62">
                  <a:extLst>
                    <a:ext uri="{FF2B5EF4-FFF2-40B4-BE49-F238E27FC236}">
                      <a16:creationId xmlns:a16="http://schemas.microsoft.com/office/drawing/2014/main" id="{74435482-7B6A-5999-C13D-0C908117C788}"/>
                    </a:ext>
                  </a:extLst>
                </p:cNvPr>
                <p:cNvSpPr/>
                <p:nvPr/>
              </p:nvSpPr>
              <p:spPr>
                <a:xfrm>
                  <a:off x="2646891" y="5783245"/>
                  <a:ext cx="466344" cy="438912"/>
                </a:xfrm>
                <a:prstGeom prst="ellipse">
                  <a:avLst/>
                </a:prstGeom>
                <a:solidFill>
                  <a:srgbClr val="FF9514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1200"/>
                    <a:buFont typeface="Helvetica Neue"/>
                    <a:buNone/>
                  </a:pPr>
                  <a:endParaRPr sz="1600" b="0" i="0" u="none" strike="noStrike" cap="none"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89" name="Google Shape;622;p62">
                  <a:extLst>
                    <a:ext uri="{FF2B5EF4-FFF2-40B4-BE49-F238E27FC236}">
                      <a16:creationId xmlns:a16="http://schemas.microsoft.com/office/drawing/2014/main" id="{1E765694-4271-9EA6-0711-97B44CC67BA1}"/>
                    </a:ext>
                  </a:extLst>
                </p:cNvPr>
                <p:cNvSpPr/>
                <p:nvPr/>
              </p:nvSpPr>
              <p:spPr>
                <a:xfrm>
                  <a:off x="2748328" y="5865541"/>
                  <a:ext cx="256032" cy="27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0" h="21600" extrusionOk="0">
                      <a:moveTo>
                        <a:pt x="10812" y="18792"/>
                      </a:moveTo>
                      <a:lnTo>
                        <a:pt x="19519" y="12204"/>
                      </a:lnTo>
                      <a:lnTo>
                        <a:pt x="21456" y="13675"/>
                      </a:lnTo>
                      <a:lnTo>
                        <a:pt x="10740" y="21600"/>
                      </a:lnTo>
                      <a:lnTo>
                        <a:pt x="0" y="13675"/>
                      </a:lnTo>
                      <a:lnTo>
                        <a:pt x="1961" y="12272"/>
                      </a:lnTo>
                      <a:lnTo>
                        <a:pt x="10812" y="18792"/>
                      </a:lnTo>
                      <a:close/>
                      <a:moveTo>
                        <a:pt x="10860" y="15917"/>
                      </a:moveTo>
                      <a:lnTo>
                        <a:pt x="2105" y="9396"/>
                      </a:lnTo>
                      <a:lnTo>
                        <a:pt x="144" y="7925"/>
                      </a:lnTo>
                      <a:lnTo>
                        <a:pt x="10860" y="0"/>
                      </a:lnTo>
                      <a:lnTo>
                        <a:pt x="21600" y="7925"/>
                      </a:lnTo>
                      <a:lnTo>
                        <a:pt x="19639" y="9396"/>
                      </a:lnTo>
                      <a:lnTo>
                        <a:pt x="10860" y="1591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999999"/>
                    </a:buClr>
                    <a:buSzPts val="1100"/>
                    <a:buFont typeface="Google Sans"/>
                    <a:buNone/>
                  </a:pPr>
                  <a:endParaRPr sz="1600" b="0" i="0" u="none" strike="noStrike" cap="none">
                    <a:ea typeface="Google Sans"/>
                    <a:cs typeface="Google Sans"/>
                    <a:sym typeface="Google Sans"/>
                  </a:endParaRPr>
                </a:p>
              </p:txBody>
            </p:sp>
          </p:grpSp>
        </p:grpSp>
        <p:sp>
          <p:nvSpPr>
            <p:cNvPr id="85" name="Google Shape;592;p62">
              <a:extLst>
                <a:ext uri="{FF2B5EF4-FFF2-40B4-BE49-F238E27FC236}">
                  <a16:creationId xmlns:a16="http://schemas.microsoft.com/office/drawing/2014/main" id="{F238FC11-EE3C-D61E-E745-085E1F16708C}"/>
                </a:ext>
              </a:extLst>
            </p:cNvPr>
            <p:cNvSpPr/>
            <p:nvPr/>
          </p:nvSpPr>
          <p:spPr>
            <a:xfrm>
              <a:off x="3095479" y="5707441"/>
              <a:ext cx="870183" cy="316200"/>
            </a:xfrm>
            <a:prstGeom prst="roundRect">
              <a:avLst>
                <a:gd name="adj" fmla="val 0"/>
              </a:avLst>
            </a:prstGeom>
            <a:noFill/>
            <a:ln w="12700"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Google Sans"/>
                <a:buNone/>
              </a:pPr>
              <a:r>
                <a:rPr lang="en" sz="1600" b="1" i="0" u="none" strike="noStrike" cap="none" dirty="0">
                  <a:ea typeface="Google Sans"/>
                  <a:cs typeface="Google Sans"/>
                  <a:sym typeface="Google Sans"/>
                </a:rPr>
                <a:t>20</a:t>
              </a:r>
              <a:r>
                <a:rPr lang="ru-RU" sz="1600" b="1" i="0" u="none" strike="noStrike" cap="none" dirty="0">
                  <a:ea typeface="Google Sans"/>
                  <a:cs typeface="Google Sans"/>
                  <a:sym typeface="Google Sans"/>
                </a:rPr>
                <a:t>22</a:t>
              </a:r>
              <a:endParaRPr sz="16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B553CC8-3B48-6CA2-F9B9-00A730AE395A}"/>
              </a:ext>
            </a:extLst>
          </p:cNvPr>
          <p:cNvGrpSpPr/>
          <p:nvPr/>
        </p:nvGrpSpPr>
        <p:grpSpPr>
          <a:xfrm>
            <a:off x="4071977" y="1658895"/>
            <a:ext cx="3347590" cy="980350"/>
            <a:chOff x="-174681" y="5512526"/>
            <a:chExt cx="3347590" cy="980350"/>
          </a:xfrm>
        </p:grpSpPr>
        <p:cxnSp>
          <p:nvCxnSpPr>
            <p:cNvPr id="91" name="Google Shape;585;p62">
              <a:extLst>
                <a:ext uri="{FF2B5EF4-FFF2-40B4-BE49-F238E27FC236}">
                  <a16:creationId xmlns:a16="http://schemas.microsoft.com/office/drawing/2014/main" id="{BAC23A61-A7B5-CC6C-2F07-BDCF23DBF460}"/>
                </a:ext>
              </a:extLst>
            </p:cNvPr>
            <p:cNvCxnSpPr>
              <a:cxnSpLocks/>
              <a:endCxn id="94" idx="1"/>
            </p:cNvCxnSpPr>
            <p:nvPr/>
          </p:nvCxnSpPr>
          <p:spPr>
            <a:xfrm>
              <a:off x="-174681" y="6002701"/>
              <a:ext cx="1142775" cy="0"/>
            </a:xfrm>
            <a:prstGeom prst="straightConnector1">
              <a:avLst/>
            </a:prstGeom>
            <a:noFill/>
            <a:ln w="28575" cap="flat" cmpd="sng">
              <a:solidFill>
                <a:srgbClr val="4E91F0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C55A2D4C-8F08-535D-304A-84E3559D3112}"/>
                </a:ext>
              </a:extLst>
            </p:cNvPr>
            <p:cNvGrpSpPr/>
            <p:nvPr/>
          </p:nvGrpSpPr>
          <p:grpSpPr>
            <a:xfrm>
              <a:off x="968094" y="5512526"/>
              <a:ext cx="2204815" cy="980350"/>
              <a:chOff x="968094" y="5512526"/>
              <a:chExt cx="2204815" cy="980350"/>
            </a:xfrm>
          </p:grpSpPr>
          <p:sp>
            <p:nvSpPr>
              <p:cNvPr id="94" name="Google Shape;603;p62">
                <a:extLst>
                  <a:ext uri="{FF2B5EF4-FFF2-40B4-BE49-F238E27FC236}">
                    <a16:creationId xmlns:a16="http://schemas.microsoft.com/office/drawing/2014/main" id="{6C77970E-3BDD-D2BF-7CA7-10673D42434D}"/>
                  </a:ext>
                </a:extLst>
              </p:cNvPr>
              <p:cNvSpPr/>
              <p:nvPr/>
            </p:nvSpPr>
            <p:spPr>
              <a:xfrm>
                <a:off x="968094" y="5512526"/>
                <a:ext cx="2204815" cy="980350"/>
              </a:xfrm>
              <a:prstGeom prst="roundRect">
                <a:avLst>
                  <a:gd name="adj" fmla="val 13608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76200" rotWithShape="0">
                  <a:srgbClr val="000000">
                    <a:alpha val="25099"/>
                  </a:srgbClr>
                </a:outerShdw>
              </a:effectLst>
            </p:spPr>
            <p:txBody>
              <a:bodyPr spcFirstLastPara="1" wrap="square" lIns="85725" tIns="85725" rIns="85725" bIns="85725" anchor="ctr" anchorCtr="0">
                <a:no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A1A1A"/>
                  </a:buClr>
                  <a:buSzPts val="900"/>
                  <a:buFont typeface="Google Sans Medium"/>
                  <a:buNone/>
                </a:pPr>
                <a:r>
                  <a:rPr lang="ru-RU" sz="1600" dirty="0"/>
                  <a:t>5+</a:t>
                </a:r>
                <a:r>
                  <a:rPr lang="en-US" sz="1600" dirty="0"/>
                  <a:t> </a:t>
                </a:r>
                <a:r>
                  <a:rPr lang="ru-RU" sz="1600" dirty="0"/>
                  <a:t>технических</a:t>
                </a:r>
              </a:p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A1A1A"/>
                  </a:buClr>
                  <a:buSzPts val="900"/>
                  <a:buFont typeface="Google Sans Medium"/>
                  <a:buNone/>
                </a:pPr>
                <a:r>
                  <a:rPr lang="ru-RU" sz="1600" dirty="0"/>
                  <a:t>митапов </a:t>
                </a:r>
                <a:endParaRPr sz="1600" dirty="0"/>
              </a:p>
            </p:txBody>
          </p: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696D474B-4D1F-21CC-59EB-12E58F2ADAD9}"/>
                  </a:ext>
                </a:extLst>
              </p:cNvPr>
              <p:cNvGrpSpPr/>
              <p:nvPr/>
            </p:nvGrpSpPr>
            <p:grpSpPr>
              <a:xfrm>
                <a:off x="2646891" y="5783245"/>
                <a:ext cx="466344" cy="438912"/>
                <a:chOff x="2646891" y="5783245"/>
                <a:chExt cx="466344" cy="438912"/>
              </a:xfrm>
            </p:grpSpPr>
            <p:sp>
              <p:nvSpPr>
                <p:cNvPr id="96" name="Google Shape;609;p62">
                  <a:extLst>
                    <a:ext uri="{FF2B5EF4-FFF2-40B4-BE49-F238E27FC236}">
                      <a16:creationId xmlns:a16="http://schemas.microsoft.com/office/drawing/2014/main" id="{1ACD87E8-879E-B540-69FD-6D48C93334F8}"/>
                    </a:ext>
                  </a:extLst>
                </p:cNvPr>
                <p:cNvSpPr/>
                <p:nvPr/>
              </p:nvSpPr>
              <p:spPr>
                <a:xfrm>
                  <a:off x="2646891" y="5783245"/>
                  <a:ext cx="466344" cy="438912"/>
                </a:xfrm>
                <a:prstGeom prst="ellipse">
                  <a:avLst/>
                </a:prstGeom>
                <a:solidFill>
                  <a:srgbClr val="FF9514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1200"/>
                    <a:buFont typeface="Helvetica Neue"/>
                    <a:buNone/>
                  </a:pPr>
                  <a:endParaRPr sz="1600" b="0" i="0" u="none" strike="noStrike" cap="none"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97" name="Google Shape;622;p62">
                  <a:extLst>
                    <a:ext uri="{FF2B5EF4-FFF2-40B4-BE49-F238E27FC236}">
                      <a16:creationId xmlns:a16="http://schemas.microsoft.com/office/drawing/2014/main" id="{120B14EF-31C6-F78A-20E1-B459BA34234E}"/>
                    </a:ext>
                  </a:extLst>
                </p:cNvPr>
                <p:cNvSpPr/>
                <p:nvPr/>
              </p:nvSpPr>
              <p:spPr>
                <a:xfrm>
                  <a:off x="2748328" y="5865541"/>
                  <a:ext cx="256032" cy="27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0" h="21600" extrusionOk="0">
                      <a:moveTo>
                        <a:pt x="10812" y="18792"/>
                      </a:moveTo>
                      <a:lnTo>
                        <a:pt x="19519" y="12204"/>
                      </a:lnTo>
                      <a:lnTo>
                        <a:pt x="21456" y="13675"/>
                      </a:lnTo>
                      <a:lnTo>
                        <a:pt x="10740" y="21600"/>
                      </a:lnTo>
                      <a:lnTo>
                        <a:pt x="0" y="13675"/>
                      </a:lnTo>
                      <a:lnTo>
                        <a:pt x="1961" y="12272"/>
                      </a:lnTo>
                      <a:lnTo>
                        <a:pt x="10812" y="18792"/>
                      </a:lnTo>
                      <a:close/>
                      <a:moveTo>
                        <a:pt x="10860" y="15917"/>
                      </a:moveTo>
                      <a:lnTo>
                        <a:pt x="2105" y="9396"/>
                      </a:lnTo>
                      <a:lnTo>
                        <a:pt x="144" y="7925"/>
                      </a:lnTo>
                      <a:lnTo>
                        <a:pt x="10860" y="0"/>
                      </a:lnTo>
                      <a:lnTo>
                        <a:pt x="21600" y="7925"/>
                      </a:lnTo>
                      <a:lnTo>
                        <a:pt x="19639" y="9396"/>
                      </a:lnTo>
                      <a:lnTo>
                        <a:pt x="10860" y="1591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999999"/>
                    </a:buClr>
                    <a:buSzPts val="1100"/>
                    <a:buFont typeface="Google Sans"/>
                    <a:buNone/>
                  </a:pPr>
                  <a:endParaRPr sz="1600" b="0" i="0" u="none" strike="noStrike" cap="none">
                    <a:ea typeface="Google Sans"/>
                    <a:cs typeface="Google Sans"/>
                    <a:sym typeface="Google Sans"/>
                  </a:endParaRPr>
                </a:p>
              </p:txBody>
            </p:sp>
          </p:grpSp>
        </p:grpSp>
        <p:sp>
          <p:nvSpPr>
            <p:cNvPr id="93" name="Google Shape;592;p62">
              <a:extLst>
                <a:ext uri="{FF2B5EF4-FFF2-40B4-BE49-F238E27FC236}">
                  <a16:creationId xmlns:a16="http://schemas.microsoft.com/office/drawing/2014/main" id="{AD2BE895-24D6-4577-E426-E59B52F29762}"/>
                </a:ext>
              </a:extLst>
            </p:cNvPr>
            <p:cNvSpPr/>
            <p:nvPr/>
          </p:nvSpPr>
          <p:spPr>
            <a:xfrm>
              <a:off x="13907" y="5707441"/>
              <a:ext cx="870183" cy="316200"/>
            </a:xfrm>
            <a:prstGeom prst="roundRect">
              <a:avLst>
                <a:gd name="adj" fmla="val 0"/>
              </a:avLst>
            </a:prstGeom>
            <a:noFill/>
            <a:ln w="12700"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Google Sans"/>
                <a:buNone/>
              </a:pPr>
              <a:r>
                <a:rPr lang="en" sz="1600" b="1" i="0" u="none" strike="noStrike" cap="none" dirty="0">
                  <a:ea typeface="Google Sans"/>
                  <a:cs typeface="Google Sans"/>
                  <a:sym typeface="Google Sans"/>
                </a:rPr>
                <a:t>20</a:t>
              </a:r>
              <a:r>
                <a:rPr lang="ru-RU" sz="1600" b="1" dirty="0">
                  <a:ea typeface="Google Sans"/>
                  <a:cs typeface="Google Sans"/>
                  <a:sym typeface="Google Sans"/>
                </a:rPr>
                <a:t>22</a:t>
              </a:r>
              <a:endParaRPr sz="1600" dirty="0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72C6F2F1-B1D8-BACE-74FA-BA39F701ADD2}"/>
              </a:ext>
            </a:extLst>
          </p:cNvPr>
          <p:cNvGrpSpPr/>
          <p:nvPr/>
        </p:nvGrpSpPr>
        <p:grpSpPr>
          <a:xfrm>
            <a:off x="291812" y="5013469"/>
            <a:ext cx="3523146" cy="980350"/>
            <a:chOff x="291812" y="5013469"/>
            <a:chExt cx="3523146" cy="980350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CFA571D-63F5-A7C1-CE25-BD6449203717}"/>
                </a:ext>
              </a:extLst>
            </p:cNvPr>
            <p:cNvGrpSpPr/>
            <p:nvPr/>
          </p:nvGrpSpPr>
          <p:grpSpPr>
            <a:xfrm>
              <a:off x="291812" y="5013469"/>
              <a:ext cx="3506592" cy="980350"/>
              <a:chOff x="959385" y="5512526"/>
              <a:chExt cx="3506592" cy="980350"/>
            </a:xfrm>
          </p:grpSpPr>
          <p:cxnSp>
            <p:nvCxnSpPr>
              <p:cNvPr id="29" name="Google Shape;585;p62">
                <a:extLst>
                  <a:ext uri="{FF2B5EF4-FFF2-40B4-BE49-F238E27FC236}">
                    <a16:creationId xmlns:a16="http://schemas.microsoft.com/office/drawing/2014/main" id="{AF531541-321B-A643-2005-665548E439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72905" y="6002701"/>
                <a:ext cx="1293072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E91F0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</p:cxn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BB41E0B4-6642-F615-B8F4-BCD8A85A4562}"/>
                  </a:ext>
                </a:extLst>
              </p:cNvPr>
              <p:cNvGrpSpPr/>
              <p:nvPr/>
            </p:nvGrpSpPr>
            <p:grpSpPr>
              <a:xfrm>
                <a:off x="959385" y="5512526"/>
                <a:ext cx="2204815" cy="980350"/>
                <a:chOff x="959385" y="5512526"/>
                <a:chExt cx="2204815" cy="980350"/>
              </a:xfrm>
            </p:grpSpPr>
            <p:sp>
              <p:nvSpPr>
                <p:cNvPr id="50" name="Google Shape;603;p62">
                  <a:extLst>
                    <a:ext uri="{FF2B5EF4-FFF2-40B4-BE49-F238E27FC236}">
                      <a16:creationId xmlns:a16="http://schemas.microsoft.com/office/drawing/2014/main" id="{B5F71059-B0F1-F268-63BE-8AB7CC848465}"/>
                    </a:ext>
                  </a:extLst>
                </p:cNvPr>
                <p:cNvSpPr/>
                <p:nvPr/>
              </p:nvSpPr>
              <p:spPr>
                <a:xfrm>
                  <a:off x="959385" y="5512526"/>
                  <a:ext cx="2204815" cy="980350"/>
                </a:xfrm>
                <a:prstGeom prst="roundRect">
                  <a:avLst>
                    <a:gd name="adj" fmla="val 13608"/>
                  </a:avLst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76200" rotWithShape="0">
                    <a:srgbClr val="000000">
                      <a:alpha val="25099"/>
                    </a:srgbClr>
                  </a:outerShdw>
                </a:effectLst>
              </p:spPr>
              <p:txBody>
                <a:bodyPr spcFirstLastPara="1" wrap="square" lIns="85725" tIns="85725" rIns="85725" bIns="857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1A1A1A"/>
                    </a:buClr>
                    <a:buSzPts val="900"/>
                    <a:buFont typeface="Google Sans Medium"/>
                    <a:buNone/>
                  </a:pPr>
                  <a:r>
                    <a:rPr lang="ru-RU" sz="1600" b="0" i="0" u="none" strike="noStrike" cap="none" dirty="0">
                      <a:ea typeface="Google Sans Medium"/>
                      <a:cs typeface="Google Sans Medium"/>
                      <a:sym typeface="Google Sans Medium"/>
                    </a:rPr>
                    <a:t>Обучение в вузе</a:t>
                  </a:r>
                  <a:endParaRPr sz="1600" dirty="0"/>
                </a:p>
              </p:txBody>
            </p: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7F121470-0FFB-ED27-5650-232000962ED8}"/>
                    </a:ext>
                  </a:extLst>
                </p:cNvPr>
                <p:cNvGrpSpPr/>
                <p:nvPr/>
              </p:nvGrpSpPr>
              <p:grpSpPr>
                <a:xfrm>
                  <a:off x="2646891" y="5783245"/>
                  <a:ext cx="466344" cy="438912"/>
                  <a:chOff x="2646891" y="5783245"/>
                  <a:chExt cx="466344" cy="438912"/>
                </a:xfrm>
              </p:grpSpPr>
              <p:sp>
                <p:nvSpPr>
                  <p:cNvPr id="52" name="Google Shape;609;p62">
                    <a:extLst>
                      <a:ext uri="{FF2B5EF4-FFF2-40B4-BE49-F238E27FC236}">
                        <a16:creationId xmlns:a16="http://schemas.microsoft.com/office/drawing/2014/main" id="{AF65008E-4447-C9A4-6734-C28731CAFF42}"/>
                      </a:ext>
                    </a:extLst>
                  </p:cNvPr>
                  <p:cNvSpPr/>
                  <p:nvPr/>
                </p:nvSpPr>
                <p:spPr>
                  <a:xfrm>
                    <a:off x="2646891" y="5783245"/>
                    <a:ext cx="466344" cy="438912"/>
                  </a:xfrm>
                  <a:prstGeom prst="ellipse">
                    <a:avLst/>
                  </a:prstGeom>
                  <a:solidFill>
                    <a:srgbClr val="FF9514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FFFFFF"/>
                      </a:buClr>
                      <a:buSzPts val="1200"/>
                      <a:buFont typeface="Helvetica Neue"/>
                      <a:buNone/>
                    </a:pPr>
                    <a:endParaRPr sz="1600" b="0" i="0" u="none" strike="noStrike" cap="none">
                      <a:ea typeface="Helvetica Neue"/>
                      <a:cs typeface="Helvetica Neue"/>
                      <a:sym typeface="Helvetica Neue"/>
                    </a:endParaRPr>
                  </a:p>
                </p:txBody>
              </p:sp>
              <p:sp>
                <p:nvSpPr>
                  <p:cNvPr id="53" name="Google Shape;622;p62">
                    <a:extLst>
                      <a:ext uri="{FF2B5EF4-FFF2-40B4-BE49-F238E27FC236}">
                        <a16:creationId xmlns:a16="http://schemas.microsoft.com/office/drawing/2014/main" id="{3AB09A71-E254-6563-9109-A2313ED20B07}"/>
                      </a:ext>
                    </a:extLst>
                  </p:cNvPr>
                  <p:cNvSpPr/>
                  <p:nvPr/>
                </p:nvSpPr>
                <p:spPr>
                  <a:xfrm>
                    <a:off x="2748328" y="5865541"/>
                    <a:ext cx="256032" cy="27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0" h="21600" extrusionOk="0">
                        <a:moveTo>
                          <a:pt x="10812" y="18792"/>
                        </a:moveTo>
                        <a:lnTo>
                          <a:pt x="19519" y="12204"/>
                        </a:lnTo>
                        <a:lnTo>
                          <a:pt x="21456" y="13675"/>
                        </a:lnTo>
                        <a:lnTo>
                          <a:pt x="10740" y="21600"/>
                        </a:lnTo>
                        <a:lnTo>
                          <a:pt x="0" y="13675"/>
                        </a:lnTo>
                        <a:lnTo>
                          <a:pt x="1961" y="12272"/>
                        </a:lnTo>
                        <a:lnTo>
                          <a:pt x="10812" y="18792"/>
                        </a:lnTo>
                        <a:close/>
                        <a:moveTo>
                          <a:pt x="10860" y="15917"/>
                        </a:moveTo>
                        <a:lnTo>
                          <a:pt x="2105" y="9396"/>
                        </a:lnTo>
                        <a:lnTo>
                          <a:pt x="144" y="7925"/>
                        </a:lnTo>
                        <a:lnTo>
                          <a:pt x="10860" y="0"/>
                        </a:lnTo>
                        <a:lnTo>
                          <a:pt x="21600" y="7925"/>
                        </a:lnTo>
                        <a:lnTo>
                          <a:pt x="19639" y="9396"/>
                        </a:lnTo>
                        <a:lnTo>
                          <a:pt x="10860" y="1591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999999"/>
                      </a:buClr>
                      <a:buSzPts val="1100"/>
                      <a:buFont typeface="Google Sans"/>
                      <a:buNone/>
                    </a:pPr>
                    <a:endParaRPr sz="1600" b="0" i="0" u="none" strike="noStrike" cap="none">
                      <a:ea typeface="Google Sans"/>
                      <a:cs typeface="Google Sans"/>
                      <a:sym typeface="Google Sans"/>
                    </a:endParaRPr>
                  </a:p>
                </p:txBody>
              </p:sp>
            </p:grpSp>
          </p:grpSp>
        </p:grpSp>
        <p:sp>
          <p:nvSpPr>
            <p:cNvPr id="100" name="Google Shape;592;p62">
              <a:extLst>
                <a:ext uri="{FF2B5EF4-FFF2-40B4-BE49-F238E27FC236}">
                  <a16:creationId xmlns:a16="http://schemas.microsoft.com/office/drawing/2014/main" id="{5EF8AFAE-49BE-9C2D-0164-D7C795BDD74C}"/>
                </a:ext>
              </a:extLst>
            </p:cNvPr>
            <p:cNvSpPr/>
            <p:nvPr/>
          </p:nvSpPr>
          <p:spPr>
            <a:xfrm>
              <a:off x="2480073" y="5208384"/>
              <a:ext cx="1334885" cy="316200"/>
            </a:xfrm>
            <a:prstGeom prst="roundRect">
              <a:avLst>
                <a:gd name="adj" fmla="val 0"/>
              </a:avLst>
            </a:prstGeom>
            <a:noFill/>
            <a:ln w="12700"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00"/>
                <a:buFont typeface="Google Sans"/>
                <a:buNone/>
              </a:pPr>
              <a:r>
                <a:rPr lang="en" sz="1600" b="1" i="0" u="none" strike="noStrike" cap="none" dirty="0">
                  <a:ea typeface="Google Sans"/>
                  <a:cs typeface="Google Sans"/>
                  <a:sym typeface="Google Sans"/>
                </a:rPr>
                <a:t>20</a:t>
              </a:r>
              <a:r>
                <a:rPr lang="ru-RU" sz="1600" b="1" i="0" u="none" strike="noStrike" cap="none" dirty="0">
                  <a:ea typeface="Google Sans"/>
                  <a:cs typeface="Google Sans"/>
                  <a:sym typeface="Google Sans"/>
                </a:rPr>
                <a:t>18-2022</a:t>
              </a:r>
              <a:endParaRPr sz="1600" dirty="0"/>
            </a:p>
          </p:txBody>
        </p:sp>
      </p:grpSp>
      <p:pic>
        <p:nvPicPr>
          <p:cNvPr id="104" name="Picture Placeholder 103" descr="Diagram&#10;&#10;Description automatically generated">
            <a:extLst>
              <a:ext uri="{FF2B5EF4-FFF2-40B4-BE49-F238E27FC236}">
                <a16:creationId xmlns:a16="http://schemas.microsoft.com/office/drawing/2014/main" id="{58AFD20A-38C8-046D-507E-C9944CEFA49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1814" r="21814"/>
          <a:stretch>
            <a:fillRect/>
          </a:stretch>
        </p:blipFill>
        <p:spPr/>
      </p:pic>
      <p:pic>
        <p:nvPicPr>
          <p:cNvPr id="109" name="Picture Placeholder 108" descr="A person sitting on a couch&#10;&#10;Description automatically generated with medium confidence">
            <a:extLst>
              <a:ext uri="{FF2B5EF4-FFF2-40B4-BE49-F238E27FC236}">
                <a16:creationId xmlns:a16="http://schemas.microsoft.com/office/drawing/2014/main" id="{F0C5957D-F5F3-9D85-BC23-5C27E974A1A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6670" r="166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Встроенные компоненты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9" name="Content Placeholder 4" descr="timeline SmartArt graphic&#10;">
            <a:extLst>
              <a:ext uri="{FF2B5EF4-FFF2-40B4-BE49-F238E27FC236}">
                <a16:creationId xmlns:a16="http://schemas.microsoft.com/office/drawing/2014/main" id="{9295AC6A-69D7-2129-D9AE-1260BF15CF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9474405"/>
              </p:ext>
            </p:extLst>
          </p:nvPr>
        </p:nvGraphicFramePr>
        <p:xfrm>
          <a:off x="1149096" y="1734312"/>
          <a:ext cx="10195560" cy="3675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3269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функционала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F4BD4-41BD-9832-8397-336817C2E2A1}"/>
              </a:ext>
            </a:extLst>
          </p:cNvPr>
          <p:cNvSpPr txBox="1"/>
          <p:nvPr/>
        </p:nvSpPr>
        <p:spPr>
          <a:xfrm>
            <a:off x="9423166" y="2993008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Динамические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5DF2F7-AECD-1400-D0B7-10F2AB26DC72}"/>
              </a:ext>
            </a:extLst>
          </p:cNvPr>
          <p:cNvSpPr txBox="1"/>
          <p:nvPr/>
        </p:nvSpPr>
        <p:spPr>
          <a:xfrm>
            <a:off x="355951" y="2402421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Prerendering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A800F-8E3C-B69E-012E-EB4A4E332AD4}"/>
              </a:ext>
            </a:extLst>
          </p:cNvPr>
          <p:cNvSpPr txBox="1"/>
          <p:nvPr/>
        </p:nvSpPr>
        <p:spPr>
          <a:xfrm>
            <a:off x="7914155" y="939541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Встроенные компоненты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4641D-4CE2-BA65-D3BE-20479F061F6C}"/>
              </a:ext>
            </a:extLst>
          </p:cNvPr>
          <p:cNvSpPr txBox="1"/>
          <p:nvPr/>
        </p:nvSpPr>
        <p:spPr>
          <a:xfrm>
            <a:off x="2463566" y="362696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C03D5F-9B77-C3F7-2176-9534C9FCE1B8}"/>
              </a:ext>
            </a:extLst>
          </p:cNvPr>
          <p:cNvSpPr txBox="1"/>
          <p:nvPr/>
        </p:nvSpPr>
        <p:spPr>
          <a:xfrm>
            <a:off x="3648518" y="191907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Prefetching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696475-D5AE-6505-9D19-35FEC1215D14}"/>
              </a:ext>
            </a:extLst>
          </p:cNvPr>
          <p:cNvSpPr txBox="1"/>
          <p:nvPr/>
        </p:nvSpPr>
        <p:spPr>
          <a:xfrm>
            <a:off x="1109194" y="511775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Компиляция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9241E5-6646-DE97-2C5E-F58B16566197}"/>
              </a:ext>
            </a:extLst>
          </p:cNvPr>
          <p:cNvSpPr txBox="1"/>
          <p:nvPr/>
        </p:nvSpPr>
        <p:spPr>
          <a:xfrm>
            <a:off x="5519904" y="2993008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API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1A7955-3A53-D7CE-0341-5EAC2DA1C45C}"/>
              </a:ext>
            </a:extLst>
          </p:cNvPr>
          <p:cNvSpPr txBox="1"/>
          <p:nvPr/>
        </p:nvSpPr>
        <p:spPr>
          <a:xfrm>
            <a:off x="6684252" y="4458779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Минификация</a:t>
            </a:r>
            <a:endParaRPr lang="en-US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0A2016-4DA5-AA7A-F4D7-774EE4394D0D}"/>
              </a:ext>
            </a:extLst>
          </p:cNvPr>
          <p:cNvSpPr txBox="1"/>
          <p:nvPr/>
        </p:nvSpPr>
        <p:spPr>
          <a:xfrm>
            <a:off x="9020144" y="549231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Bundling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13D469-1002-9748-B2BE-91572A8E534F}"/>
              </a:ext>
            </a:extLst>
          </p:cNvPr>
          <p:cNvSpPr/>
          <p:nvPr/>
        </p:nvSpPr>
        <p:spPr>
          <a:xfrm>
            <a:off x="2673353" y="3364228"/>
            <a:ext cx="1792404" cy="959093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41A90-5324-DC5E-D222-1B91DB3C3A49}"/>
              </a:ext>
            </a:extLst>
          </p:cNvPr>
          <p:cNvSpPr txBox="1"/>
          <p:nvPr/>
        </p:nvSpPr>
        <p:spPr>
          <a:xfrm>
            <a:off x="4181770" y="6031210"/>
            <a:ext cx="243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Разделение кода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987737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B562F26A-1D90-63ED-DEFF-69632BE2AFF5}"/>
              </a:ext>
            </a:extLst>
          </p:cNvPr>
          <p:cNvGrpSpPr/>
          <p:nvPr/>
        </p:nvGrpSpPr>
        <p:grpSpPr>
          <a:xfrm>
            <a:off x="539496" y="2743200"/>
            <a:ext cx="1742150" cy="1888080"/>
            <a:chOff x="539496" y="2743200"/>
            <a:chExt cx="1742150" cy="1888080"/>
          </a:xfrm>
        </p:grpSpPr>
        <p:sp>
          <p:nvSpPr>
            <p:cNvPr id="16" name="Google Shape;504;p60">
              <a:extLst>
                <a:ext uri="{FF2B5EF4-FFF2-40B4-BE49-F238E27FC236}">
                  <a16:creationId xmlns:a16="http://schemas.microsoft.com/office/drawing/2014/main" id="{8C014296-F7F6-F6DF-F5E0-32E49F095A1C}"/>
                </a:ext>
              </a:extLst>
            </p:cNvPr>
            <p:cNvSpPr txBox="1"/>
            <p:nvPr/>
          </p:nvSpPr>
          <p:spPr>
            <a:xfrm>
              <a:off x="539496" y="4244230"/>
              <a:ext cx="1742150" cy="3870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r>
                <a:rPr lang="en-US" sz="2800" dirty="0">
                  <a:latin typeface="Tw Cen MT (Headings)"/>
                  <a:ea typeface="Google Sans Medium"/>
                  <a:cs typeface="Google Sans Medium"/>
                  <a:sym typeface="Google Sans Medium"/>
                </a:rPr>
                <a:t>CSS </a:t>
              </a:r>
              <a:r>
                <a:rPr lang="ru-RU" sz="2800" dirty="0">
                  <a:latin typeface="Tw Cen MT (Headings)"/>
                  <a:ea typeface="Google Sans Medium"/>
                  <a:cs typeface="Google Sans Medium"/>
                  <a:sym typeface="Google Sans Medium"/>
                </a:rPr>
                <a:t>и </a:t>
              </a:r>
              <a:r>
                <a:rPr lang="en-US" sz="2800" dirty="0">
                  <a:latin typeface="Tw Cen MT (Headings)"/>
                  <a:ea typeface="Google Sans Medium"/>
                  <a:cs typeface="Google Sans Medium"/>
                  <a:sym typeface="Google Sans Medium"/>
                </a:rPr>
                <a:t>SASS </a:t>
              </a:r>
              <a:r>
                <a:rPr lang="ru-RU" sz="2800" dirty="0">
                  <a:latin typeface="Tw Cen MT (Headings)"/>
                  <a:ea typeface="Google Sans Medium"/>
                  <a:cs typeface="Google Sans Medium"/>
                  <a:sym typeface="Google Sans Medium"/>
                </a:rPr>
                <a:t>модули</a:t>
              </a:r>
              <a:endParaRPr sz="2800" dirty="0">
                <a:latin typeface="Tw Cen MT (Headings)"/>
              </a:endParaRPr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24FDA5D7-D4C3-88E1-B9C2-DD7F0B545AA9}"/>
                </a:ext>
              </a:extLst>
            </p:cNvPr>
            <p:cNvGrpSpPr/>
            <p:nvPr/>
          </p:nvGrpSpPr>
          <p:grpSpPr>
            <a:xfrm>
              <a:off x="724771" y="2743200"/>
              <a:ext cx="1371600" cy="1371600"/>
              <a:chOff x="1486254" y="1918222"/>
              <a:chExt cx="914400" cy="914400"/>
            </a:xfrm>
          </p:grpSpPr>
          <p:sp>
            <p:nvSpPr>
              <p:cNvPr id="17" name="Google Shape;516;p60">
                <a:extLst>
                  <a:ext uri="{FF2B5EF4-FFF2-40B4-BE49-F238E27FC236}">
                    <a16:creationId xmlns:a16="http://schemas.microsoft.com/office/drawing/2014/main" id="{CFEBC5ED-4F16-290B-3C11-EF8808E9BAE1}"/>
                  </a:ext>
                </a:extLst>
              </p:cNvPr>
              <p:cNvSpPr/>
              <p:nvPr/>
            </p:nvSpPr>
            <p:spPr>
              <a:xfrm>
                <a:off x="1486254" y="1918222"/>
                <a:ext cx="914400" cy="91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200"/>
                  <a:buFont typeface="Helvetica Neue"/>
                  <a:buNone/>
                </a:pPr>
                <a:endParaRPr sz="12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pic>
            <p:nvPicPr>
              <p:cNvPr id="31" name="Graphic 30">
                <a:extLst>
                  <a:ext uri="{FF2B5EF4-FFF2-40B4-BE49-F238E27FC236}">
                    <a16:creationId xmlns:a16="http://schemas.microsoft.com/office/drawing/2014/main" id="{EFEF6133-DBD0-3518-F285-DEC6BA7E46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684474" y="2146245"/>
                <a:ext cx="527503" cy="527503"/>
              </a:xfrm>
              <a:prstGeom prst="rect">
                <a:avLst/>
              </a:prstGeom>
            </p:spPr>
          </p:pic>
        </p:grp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3E1FA1E-9F49-0833-BAEF-ADC6EC5FA811}"/>
              </a:ext>
            </a:extLst>
          </p:cNvPr>
          <p:cNvGrpSpPr/>
          <p:nvPr/>
        </p:nvGrpSpPr>
        <p:grpSpPr>
          <a:xfrm>
            <a:off x="5410199" y="2795062"/>
            <a:ext cx="1371601" cy="2029743"/>
            <a:chOff x="5410199" y="2795062"/>
            <a:chExt cx="1371601" cy="2029743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06D214E9-84FB-563B-C8C7-DA310569585D}"/>
                </a:ext>
              </a:extLst>
            </p:cNvPr>
            <p:cNvGrpSpPr/>
            <p:nvPr/>
          </p:nvGrpSpPr>
          <p:grpSpPr>
            <a:xfrm>
              <a:off x="5410200" y="2795062"/>
              <a:ext cx="1371600" cy="1371600"/>
              <a:chOff x="5340095" y="94019"/>
              <a:chExt cx="914400" cy="914400"/>
            </a:xfrm>
          </p:grpSpPr>
          <p:sp>
            <p:nvSpPr>
              <p:cNvPr id="38" name="Google Shape;516;p60">
                <a:extLst>
                  <a:ext uri="{FF2B5EF4-FFF2-40B4-BE49-F238E27FC236}">
                    <a16:creationId xmlns:a16="http://schemas.microsoft.com/office/drawing/2014/main" id="{2C6D6916-631D-94B8-06D2-42F0298FE8E3}"/>
                  </a:ext>
                </a:extLst>
              </p:cNvPr>
              <p:cNvSpPr/>
              <p:nvPr/>
            </p:nvSpPr>
            <p:spPr>
              <a:xfrm>
                <a:off x="5340095" y="94019"/>
                <a:ext cx="914400" cy="91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200"/>
                  <a:buFont typeface="Helvetica Neue"/>
                  <a:buNone/>
                </a:pPr>
                <a:endParaRPr sz="12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pic>
            <p:nvPicPr>
              <p:cNvPr id="48" name="Picture 47" descr="Icon&#10;&#10;Description automatically generated">
                <a:extLst>
                  <a:ext uri="{FF2B5EF4-FFF2-40B4-BE49-F238E27FC236}">
                    <a16:creationId xmlns:a16="http://schemas.microsoft.com/office/drawing/2014/main" id="{10317DC6-CD8D-56B0-781C-39B33B6C53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biLevel thresh="25000"/>
              </a:blip>
              <a:stretch>
                <a:fillRect/>
              </a:stretch>
            </p:blipFill>
            <p:spPr>
              <a:xfrm>
                <a:off x="5506975" y="223790"/>
                <a:ext cx="580640" cy="654857"/>
              </a:xfrm>
              <a:prstGeom prst="rect">
                <a:avLst/>
              </a:prstGeom>
              <a:noFill/>
            </p:spPr>
          </p:pic>
        </p:grpSp>
        <p:sp>
          <p:nvSpPr>
            <p:cNvPr id="70" name="Google Shape;504;p60">
              <a:extLst>
                <a:ext uri="{FF2B5EF4-FFF2-40B4-BE49-F238E27FC236}">
                  <a16:creationId xmlns:a16="http://schemas.microsoft.com/office/drawing/2014/main" id="{589CACDB-2E3A-42B9-267F-3FDB8A30C2E7}"/>
                </a:ext>
              </a:extLst>
            </p:cNvPr>
            <p:cNvSpPr txBox="1"/>
            <p:nvPr/>
          </p:nvSpPr>
          <p:spPr>
            <a:xfrm>
              <a:off x="5410199" y="4437755"/>
              <a:ext cx="1371601" cy="3870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r>
                <a:rPr lang="en-US" sz="2800" dirty="0">
                  <a:latin typeface="Tw Cen MT (Headings)"/>
                  <a:sym typeface="Google Sans Medium"/>
                </a:rPr>
                <a:t>CSS in JS</a:t>
              </a:r>
              <a:endParaRPr sz="2800" dirty="0">
                <a:latin typeface="Tw Cen MT (Headings)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A7F7BB9-F747-A6F5-BA38-2BB50FD4E494}"/>
              </a:ext>
            </a:extLst>
          </p:cNvPr>
          <p:cNvGrpSpPr/>
          <p:nvPr/>
        </p:nvGrpSpPr>
        <p:grpSpPr>
          <a:xfrm>
            <a:off x="10095627" y="2743200"/>
            <a:ext cx="1371602" cy="2081605"/>
            <a:chOff x="10095627" y="2743200"/>
            <a:chExt cx="1371602" cy="2081605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E1A540FA-C198-668F-EA4E-A23071500C70}"/>
                </a:ext>
              </a:extLst>
            </p:cNvPr>
            <p:cNvGrpSpPr/>
            <p:nvPr/>
          </p:nvGrpSpPr>
          <p:grpSpPr>
            <a:xfrm>
              <a:off x="10095629" y="2743200"/>
              <a:ext cx="1371600" cy="1371600"/>
              <a:chOff x="9191093" y="-54016"/>
              <a:chExt cx="914400" cy="914400"/>
            </a:xfrm>
          </p:grpSpPr>
          <p:sp>
            <p:nvSpPr>
              <p:cNvPr id="43" name="Google Shape;516;p60">
                <a:extLst>
                  <a:ext uri="{FF2B5EF4-FFF2-40B4-BE49-F238E27FC236}">
                    <a16:creationId xmlns:a16="http://schemas.microsoft.com/office/drawing/2014/main" id="{4FEE6F0A-52EB-66A5-48D8-AE8C6BDB93F1}"/>
                  </a:ext>
                </a:extLst>
              </p:cNvPr>
              <p:cNvSpPr/>
              <p:nvPr/>
            </p:nvSpPr>
            <p:spPr>
              <a:xfrm>
                <a:off x="9191093" y="-54016"/>
                <a:ext cx="914400" cy="91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200"/>
                  <a:buFont typeface="Helvetica Neue"/>
                  <a:buNone/>
                </a:pPr>
                <a:endParaRPr sz="12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pic>
            <p:nvPicPr>
              <p:cNvPr id="52" name="Graphic 51">
                <a:extLst>
                  <a:ext uri="{FF2B5EF4-FFF2-40B4-BE49-F238E27FC236}">
                    <a16:creationId xmlns:a16="http://schemas.microsoft.com/office/drawing/2014/main" id="{AA43AB06-A4F5-8945-F336-BF0C2A47D0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9256975" y="11866"/>
                <a:ext cx="782635" cy="782635"/>
              </a:xfrm>
              <a:prstGeom prst="rect">
                <a:avLst/>
              </a:prstGeom>
            </p:spPr>
          </p:pic>
        </p:grpSp>
        <p:sp>
          <p:nvSpPr>
            <p:cNvPr id="72" name="Google Shape;504;p60">
              <a:extLst>
                <a:ext uri="{FF2B5EF4-FFF2-40B4-BE49-F238E27FC236}">
                  <a16:creationId xmlns:a16="http://schemas.microsoft.com/office/drawing/2014/main" id="{F654F4BC-C121-1DDA-01B4-481CAAE8654D}"/>
                </a:ext>
              </a:extLst>
            </p:cNvPr>
            <p:cNvSpPr txBox="1"/>
            <p:nvPr/>
          </p:nvSpPr>
          <p:spPr>
            <a:xfrm>
              <a:off x="10095627" y="4437755"/>
              <a:ext cx="1371601" cy="3870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r>
                <a:rPr lang="en-US" sz="2800" dirty="0">
                  <a:latin typeface="Tw Cen MT (Headings)"/>
                  <a:sym typeface="Google Sans Medium"/>
                </a:rPr>
                <a:t>Tailwind</a:t>
              </a:r>
              <a:endParaRPr sz="2800" dirty="0">
                <a:latin typeface="Tw Cen MT (Headings)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377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функционала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F4BD4-41BD-9832-8397-336817C2E2A1}"/>
              </a:ext>
            </a:extLst>
          </p:cNvPr>
          <p:cNvSpPr txBox="1"/>
          <p:nvPr/>
        </p:nvSpPr>
        <p:spPr>
          <a:xfrm>
            <a:off x="9423166" y="2993008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Динамические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5DF2F7-AECD-1400-D0B7-10F2AB26DC72}"/>
              </a:ext>
            </a:extLst>
          </p:cNvPr>
          <p:cNvSpPr txBox="1"/>
          <p:nvPr/>
        </p:nvSpPr>
        <p:spPr>
          <a:xfrm>
            <a:off x="355951" y="2402421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Prerendering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A800F-8E3C-B69E-012E-EB4A4E332AD4}"/>
              </a:ext>
            </a:extLst>
          </p:cNvPr>
          <p:cNvSpPr txBox="1"/>
          <p:nvPr/>
        </p:nvSpPr>
        <p:spPr>
          <a:xfrm>
            <a:off x="7914155" y="939541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Встроенные компоненты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4641D-4CE2-BA65-D3BE-20479F061F6C}"/>
              </a:ext>
            </a:extLst>
          </p:cNvPr>
          <p:cNvSpPr txBox="1"/>
          <p:nvPr/>
        </p:nvSpPr>
        <p:spPr>
          <a:xfrm>
            <a:off x="2463566" y="362696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C03D5F-9B77-C3F7-2176-9534C9FCE1B8}"/>
              </a:ext>
            </a:extLst>
          </p:cNvPr>
          <p:cNvSpPr txBox="1"/>
          <p:nvPr/>
        </p:nvSpPr>
        <p:spPr>
          <a:xfrm>
            <a:off x="3648518" y="191907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Prefetching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696475-D5AE-6505-9D19-35FEC1215D14}"/>
              </a:ext>
            </a:extLst>
          </p:cNvPr>
          <p:cNvSpPr txBox="1"/>
          <p:nvPr/>
        </p:nvSpPr>
        <p:spPr>
          <a:xfrm>
            <a:off x="1109194" y="511775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Компиляция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9241E5-6646-DE97-2C5E-F58B16566197}"/>
              </a:ext>
            </a:extLst>
          </p:cNvPr>
          <p:cNvSpPr txBox="1"/>
          <p:nvPr/>
        </p:nvSpPr>
        <p:spPr>
          <a:xfrm>
            <a:off x="5519904" y="2993008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API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1A7955-3A53-D7CE-0341-5EAC2DA1C45C}"/>
              </a:ext>
            </a:extLst>
          </p:cNvPr>
          <p:cNvSpPr txBox="1"/>
          <p:nvPr/>
        </p:nvSpPr>
        <p:spPr>
          <a:xfrm>
            <a:off x="6684252" y="4458779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Минификация</a:t>
            </a:r>
            <a:endParaRPr lang="en-US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0A2016-4DA5-AA7A-F4D7-774EE4394D0D}"/>
              </a:ext>
            </a:extLst>
          </p:cNvPr>
          <p:cNvSpPr txBox="1"/>
          <p:nvPr/>
        </p:nvSpPr>
        <p:spPr>
          <a:xfrm>
            <a:off x="9020144" y="549231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Bundling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13D469-1002-9748-B2BE-91572A8E534F}"/>
              </a:ext>
            </a:extLst>
          </p:cNvPr>
          <p:cNvSpPr/>
          <p:nvPr/>
        </p:nvSpPr>
        <p:spPr>
          <a:xfrm>
            <a:off x="5729691" y="2753362"/>
            <a:ext cx="1792404" cy="959093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75DF08-152B-2552-D736-B3F9F2D36584}"/>
              </a:ext>
            </a:extLst>
          </p:cNvPr>
          <p:cNvSpPr txBox="1"/>
          <p:nvPr/>
        </p:nvSpPr>
        <p:spPr>
          <a:xfrm>
            <a:off x="4181770" y="6031210"/>
            <a:ext cx="243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Разделение кода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476553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</a:t>
            </a:r>
            <a:r>
              <a:rPr lang="ru-RU" dirty="0" err="1"/>
              <a:t>роуты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8FD5D7-9E92-2302-DB36-37386E0673A2}"/>
              </a:ext>
            </a:extLst>
          </p:cNvPr>
          <p:cNvSpPr/>
          <p:nvPr/>
        </p:nvSpPr>
        <p:spPr>
          <a:xfrm>
            <a:off x="0" y="1594281"/>
            <a:ext cx="2238103" cy="102638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/pages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C7109EA-9C79-BDA3-6D69-4ADE44470636}"/>
              </a:ext>
            </a:extLst>
          </p:cNvPr>
          <p:cNvGrpSpPr/>
          <p:nvPr/>
        </p:nvGrpSpPr>
        <p:grpSpPr>
          <a:xfrm>
            <a:off x="2238103" y="2095383"/>
            <a:ext cx="3196045" cy="1026386"/>
            <a:chOff x="2238103" y="2095383"/>
            <a:chExt cx="3196045" cy="102638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153EC23-E70A-D74A-F51F-693F6CB41774}"/>
                </a:ext>
              </a:extLst>
            </p:cNvPr>
            <p:cNvSpPr/>
            <p:nvPr/>
          </p:nvSpPr>
          <p:spPr>
            <a:xfrm>
              <a:off x="3196045" y="2095383"/>
              <a:ext cx="2238103" cy="102638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/</a:t>
              </a:r>
              <a:r>
                <a:rPr lang="en-US" sz="2800" dirty="0" err="1"/>
                <a:t>api</a:t>
              </a:r>
              <a:endParaRPr lang="en-US" sz="2800" dirty="0"/>
            </a:p>
          </p:txBody>
        </p:sp>
        <p:cxnSp>
          <p:nvCxnSpPr>
            <p:cNvPr id="20" name="Connector: Elbow 19">
              <a:extLst>
                <a:ext uri="{FF2B5EF4-FFF2-40B4-BE49-F238E27FC236}">
                  <a16:creationId xmlns:a16="http://schemas.microsoft.com/office/drawing/2014/main" id="{70A5257B-5DB4-A561-FCB2-D7A07CB4448A}"/>
                </a:ext>
              </a:extLst>
            </p:cNvPr>
            <p:cNvCxnSpPr>
              <a:stCxn id="4" idx="3"/>
              <a:endCxn id="6" idx="1"/>
            </p:cNvCxnSpPr>
            <p:nvPr/>
          </p:nvCxnSpPr>
          <p:spPr>
            <a:xfrm>
              <a:off x="2238103" y="2107474"/>
              <a:ext cx="957942" cy="501102"/>
            </a:xfrm>
            <a:prstGeom prst="bentConnector3">
              <a:avLst>
                <a:gd name="adj1" fmla="val 46023"/>
              </a:avLst>
            </a:prstGeom>
            <a:ln w="285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0F3F432-4A60-C43E-A65E-C5DF95C9D1E6}"/>
              </a:ext>
            </a:extLst>
          </p:cNvPr>
          <p:cNvGrpSpPr/>
          <p:nvPr/>
        </p:nvGrpSpPr>
        <p:grpSpPr>
          <a:xfrm>
            <a:off x="5322135" y="2608576"/>
            <a:ext cx="3456103" cy="1414943"/>
            <a:chOff x="5322135" y="2608576"/>
            <a:chExt cx="3456103" cy="141494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D8DF768-16E4-D302-A841-A26F13DD5212}"/>
                </a:ext>
              </a:extLst>
            </p:cNvPr>
            <p:cNvSpPr/>
            <p:nvPr/>
          </p:nvSpPr>
          <p:spPr>
            <a:xfrm>
              <a:off x="6540135" y="2997133"/>
              <a:ext cx="2238103" cy="102638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/author.js</a:t>
              </a:r>
            </a:p>
          </p:txBody>
        </p:sp>
        <p:cxnSp>
          <p:nvCxnSpPr>
            <p:cNvPr id="21" name="Connector: Elbow 20">
              <a:extLst>
                <a:ext uri="{FF2B5EF4-FFF2-40B4-BE49-F238E27FC236}">
                  <a16:creationId xmlns:a16="http://schemas.microsoft.com/office/drawing/2014/main" id="{DF8168FE-E187-6F62-1741-8C47CB5F1050}"/>
                </a:ext>
              </a:extLst>
            </p:cNvPr>
            <p:cNvCxnSpPr>
              <a:cxnSpLocks/>
            </p:cNvCxnSpPr>
            <p:nvPr/>
          </p:nvCxnSpPr>
          <p:spPr>
            <a:xfrm>
              <a:off x="5322135" y="2608576"/>
              <a:ext cx="1221810" cy="901750"/>
            </a:xfrm>
            <a:prstGeom prst="bentConnector3">
              <a:avLst/>
            </a:prstGeom>
            <a:ln w="285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FEB557-25CC-6436-79F2-4C094D555BC1}"/>
              </a:ext>
            </a:extLst>
          </p:cNvPr>
          <p:cNvGrpSpPr/>
          <p:nvPr/>
        </p:nvGrpSpPr>
        <p:grpSpPr>
          <a:xfrm>
            <a:off x="5434148" y="2608576"/>
            <a:ext cx="3344090" cy="2605060"/>
            <a:chOff x="5434148" y="2608576"/>
            <a:chExt cx="3344090" cy="2605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6117E9F-9847-2B78-0B67-B44AF0B9DAF2}"/>
                </a:ext>
              </a:extLst>
            </p:cNvPr>
            <p:cNvSpPr/>
            <p:nvPr/>
          </p:nvSpPr>
          <p:spPr>
            <a:xfrm>
              <a:off x="6540135" y="4187250"/>
              <a:ext cx="2238103" cy="102638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/post.js</a:t>
              </a:r>
            </a:p>
          </p:txBody>
        </p:sp>
        <p:cxnSp>
          <p:nvCxnSpPr>
            <p:cNvPr id="24" name="Connector: Elbow 23">
              <a:extLst>
                <a:ext uri="{FF2B5EF4-FFF2-40B4-BE49-F238E27FC236}">
                  <a16:creationId xmlns:a16="http://schemas.microsoft.com/office/drawing/2014/main" id="{15C9114B-A65F-0FA5-B9E9-D0A88A6B4399}"/>
                </a:ext>
              </a:extLst>
            </p:cNvPr>
            <p:cNvCxnSpPr>
              <a:cxnSpLocks/>
              <a:stCxn id="6" idx="3"/>
              <a:endCxn id="9" idx="1"/>
            </p:cNvCxnSpPr>
            <p:nvPr/>
          </p:nvCxnSpPr>
          <p:spPr>
            <a:xfrm>
              <a:off x="5434148" y="2608576"/>
              <a:ext cx="1105987" cy="2091867"/>
            </a:xfrm>
            <a:prstGeom prst="bentConnector3">
              <a:avLst>
                <a:gd name="adj1" fmla="val 44488"/>
              </a:avLst>
            </a:prstGeom>
            <a:ln w="285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640F040-53F4-6862-CD96-A4869F3F7495}"/>
              </a:ext>
            </a:extLst>
          </p:cNvPr>
          <p:cNvGrpSpPr/>
          <p:nvPr/>
        </p:nvGrpSpPr>
        <p:grpSpPr>
          <a:xfrm>
            <a:off x="5925419" y="2608574"/>
            <a:ext cx="2852819" cy="3795179"/>
            <a:chOff x="5925419" y="2608574"/>
            <a:chExt cx="2852819" cy="379517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DE89E18-B4EB-8866-62E7-B7772FDFA28F}"/>
                </a:ext>
              </a:extLst>
            </p:cNvPr>
            <p:cNvSpPr/>
            <p:nvPr/>
          </p:nvSpPr>
          <p:spPr>
            <a:xfrm>
              <a:off x="6540135" y="5377367"/>
              <a:ext cx="2238103" cy="102638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/user.js</a:t>
              </a:r>
            </a:p>
          </p:txBody>
        </p: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1649E898-9893-1174-5888-31BD51D8C64D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 rot="16200000" flipH="1">
              <a:off x="4591784" y="3942209"/>
              <a:ext cx="3281986" cy="614716"/>
            </a:xfrm>
            <a:prstGeom prst="bentConnector2">
              <a:avLst/>
            </a:prstGeom>
            <a:ln w="285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1082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17C1FBCA-7780-0CA2-DDF5-63F3A8E945C9}"/>
              </a:ext>
            </a:extLst>
          </p:cNvPr>
          <p:cNvSpPr txBox="1">
            <a:spLocks/>
          </p:cNvSpPr>
          <p:nvPr/>
        </p:nvSpPr>
        <p:spPr bwMode="black">
          <a:xfrm>
            <a:off x="539308" y="365125"/>
            <a:ext cx="79696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API </a:t>
            </a:r>
            <a:r>
              <a:rPr lang="ru-RU" dirty="0" err="1">
                <a:solidFill>
                  <a:schemeClr val="tx1"/>
                </a:solidFill>
              </a:rPr>
              <a:t>роуты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2DE537-F6DC-5968-BA5B-6B1C2B972A5C}"/>
              </a:ext>
            </a:extLst>
          </p:cNvPr>
          <p:cNvSpPr txBox="1"/>
          <p:nvPr/>
        </p:nvSpPr>
        <p:spPr>
          <a:xfrm>
            <a:off x="539308" y="2313525"/>
            <a:ext cx="960555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export default function </a:t>
            </a:r>
            <a:r>
              <a:rPr lang="en-US" sz="2400" dirty="0" err="1">
                <a:solidFill>
                  <a:srgbClr val="56A8F5"/>
                </a:solidFill>
                <a:latin typeface="JetBrains Mono"/>
              </a:rPr>
              <a:t>getPosts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req, res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) {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const 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posts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[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{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id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title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'Post 1'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body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'This is the first post'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{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id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title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'Post 2'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body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'This is the second post'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{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id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2AACB8"/>
                </a:solidFill>
                <a:effectLst/>
                <a:latin typeface="JetBrains Mono"/>
              </a:rPr>
              <a:t>3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title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'Post 3'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body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'This is the third post'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]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res.</a:t>
            </a:r>
            <a:r>
              <a:rPr lang="en-US" sz="2400" dirty="0" err="1">
                <a:solidFill>
                  <a:srgbClr val="56A8F5"/>
                </a:solidFill>
                <a:effectLst/>
                <a:latin typeface="JetBrains Mono"/>
              </a:rPr>
              <a:t>status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2AACB8"/>
                </a:solidFill>
                <a:effectLst/>
                <a:latin typeface="JetBrains Mono"/>
              </a:rPr>
              <a:t>200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)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en-US" sz="2400" dirty="0" err="1">
                <a:solidFill>
                  <a:srgbClr val="C77DBB"/>
                </a:solidFill>
                <a:effectLst/>
                <a:latin typeface="JetBrains Mono"/>
              </a:rPr>
              <a:t>json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posts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)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endParaRPr lang="en-US" sz="2400" dirty="0">
              <a:solidFill>
                <a:srgbClr val="BCBEC4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42580479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функционала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F4BD4-41BD-9832-8397-336817C2E2A1}"/>
              </a:ext>
            </a:extLst>
          </p:cNvPr>
          <p:cNvSpPr txBox="1"/>
          <p:nvPr/>
        </p:nvSpPr>
        <p:spPr>
          <a:xfrm>
            <a:off x="9423166" y="2993008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Динамические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5DF2F7-AECD-1400-D0B7-10F2AB26DC72}"/>
              </a:ext>
            </a:extLst>
          </p:cNvPr>
          <p:cNvSpPr txBox="1"/>
          <p:nvPr/>
        </p:nvSpPr>
        <p:spPr>
          <a:xfrm>
            <a:off x="355951" y="2402421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Prerendering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A800F-8E3C-B69E-012E-EB4A4E332AD4}"/>
              </a:ext>
            </a:extLst>
          </p:cNvPr>
          <p:cNvSpPr txBox="1"/>
          <p:nvPr/>
        </p:nvSpPr>
        <p:spPr>
          <a:xfrm>
            <a:off x="7914155" y="939541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Встроенные компоненты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4641D-4CE2-BA65-D3BE-20479F061F6C}"/>
              </a:ext>
            </a:extLst>
          </p:cNvPr>
          <p:cNvSpPr txBox="1"/>
          <p:nvPr/>
        </p:nvSpPr>
        <p:spPr>
          <a:xfrm>
            <a:off x="2463566" y="362696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C03D5F-9B77-C3F7-2176-9534C9FCE1B8}"/>
              </a:ext>
            </a:extLst>
          </p:cNvPr>
          <p:cNvSpPr txBox="1"/>
          <p:nvPr/>
        </p:nvSpPr>
        <p:spPr>
          <a:xfrm>
            <a:off x="3648518" y="191907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Prefetching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696475-D5AE-6505-9D19-35FEC1215D14}"/>
              </a:ext>
            </a:extLst>
          </p:cNvPr>
          <p:cNvSpPr txBox="1"/>
          <p:nvPr/>
        </p:nvSpPr>
        <p:spPr>
          <a:xfrm>
            <a:off x="1109194" y="511775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Компиляция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9241E5-6646-DE97-2C5E-F58B16566197}"/>
              </a:ext>
            </a:extLst>
          </p:cNvPr>
          <p:cNvSpPr txBox="1"/>
          <p:nvPr/>
        </p:nvSpPr>
        <p:spPr>
          <a:xfrm>
            <a:off x="5519904" y="2993008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API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1A7955-3A53-D7CE-0341-5EAC2DA1C45C}"/>
              </a:ext>
            </a:extLst>
          </p:cNvPr>
          <p:cNvSpPr txBox="1"/>
          <p:nvPr/>
        </p:nvSpPr>
        <p:spPr>
          <a:xfrm>
            <a:off x="6684252" y="4458779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Минификация</a:t>
            </a:r>
            <a:endParaRPr lang="en-US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0A2016-4DA5-AA7A-F4D7-774EE4394D0D}"/>
              </a:ext>
            </a:extLst>
          </p:cNvPr>
          <p:cNvSpPr txBox="1"/>
          <p:nvPr/>
        </p:nvSpPr>
        <p:spPr>
          <a:xfrm>
            <a:off x="9020144" y="549231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Bundling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69BE1F-70CD-343B-CE70-EA2F685F4E78}"/>
              </a:ext>
            </a:extLst>
          </p:cNvPr>
          <p:cNvSpPr/>
          <p:nvPr/>
        </p:nvSpPr>
        <p:spPr>
          <a:xfrm>
            <a:off x="9423166" y="2928959"/>
            <a:ext cx="2211977" cy="959093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8E62E7-2769-B7EA-4713-FD150F3A6F15}"/>
              </a:ext>
            </a:extLst>
          </p:cNvPr>
          <p:cNvSpPr txBox="1"/>
          <p:nvPr/>
        </p:nvSpPr>
        <p:spPr>
          <a:xfrm>
            <a:off x="4181770" y="6031210"/>
            <a:ext cx="243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Разделение кода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515809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Динамические</a:t>
            </a:r>
            <a:r>
              <a:rPr lang="en-US" dirty="0"/>
              <a:t> </a:t>
            </a:r>
            <a:r>
              <a:rPr lang="ru-RU" dirty="0" err="1"/>
              <a:t>роуты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8FD5D7-9E92-2302-DB36-37386E0673A2}"/>
              </a:ext>
            </a:extLst>
          </p:cNvPr>
          <p:cNvSpPr/>
          <p:nvPr/>
        </p:nvSpPr>
        <p:spPr>
          <a:xfrm>
            <a:off x="0" y="1594281"/>
            <a:ext cx="2238103" cy="102638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/pages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C7109EA-9C79-BDA3-6D69-4ADE44470636}"/>
              </a:ext>
            </a:extLst>
          </p:cNvPr>
          <p:cNvGrpSpPr/>
          <p:nvPr/>
        </p:nvGrpSpPr>
        <p:grpSpPr>
          <a:xfrm>
            <a:off x="2238103" y="2095383"/>
            <a:ext cx="3196045" cy="1026386"/>
            <a:chOff x="2238103" y="2095383"/>
            <a:chExt cx="3196045" cy="102638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153EC23-E70A-D74A-F51F-693F6CB41774}"/>
                </a:ext>
              </a:extLst>
            </p:cNvPr>
            <p:cNvSpPr/>
            <p:nvPr/>
          </p:nvSpPr>
          <p:spPr>
            <a:xfrm>
              <a:off x="3196045" y="2095383"/>
              <a:ext cx="2238103" cy="102638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/posts</a:t>
              </a:r>
            </a:p>
          </p:txBody>
        </p:sp>
        <p:cxnSp>
          <p:nvCxnSpPr>
            <p:cNvPr id="20" name="Connector: Elbow 19">
              <a:extLst>
                <a:ext uri="{FF2B5EF4-FFF2-40B4-BE49-F238E27FC236}">
                  <a16:creationId xmlns:a16="http://schemas.microsoft.com/office/drawing/2014/main" id="{70A5257B-5DB4-A561-FCB2-D7A07CB4448A}"/>
                </a:ext>
              </a:extLst>
            </p:cNvPr>
            <p:cNvCxnSpPr>
              <a:stCxn id="4" idx="3"/>
              <a:endCxn id="6" idx="1"/>
            </p:cNvCxnSpPr>
            <p:nvPr/>
          </p:nvCxnSpPr>
          <p:spPr>
            <a:xfrm>
              <a:off x="2238103" y="2107474"/>
              <a:ext cx="957942" cy="501102"/>
            </a:xfrm>
            <a:prstGeom prst="bentConnector3">
              <a:avLst>
                <a:gd name="adj1" fmla="val 46023"/>
              </a:avLst>
            </a:prstGeom>
            <a:ln w="285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D9DFBB4-273D-2678-F3B7-4B950E3895ED}"/>
              </a:ext>
            </a:extLst>
          </p:cNvPr>
          <p:cNvGrpSpPr/>
          <p:nvPr/>
        </p:nvGrpSpPr>
        <p:grpSpPr>
          <a:xfrm>
            <a:off x="5044229" y="2608576"/>
            <a:ext cx="7031230" cy="1414943"/>
            <a:chOff x="5044229" y="2608576"/>
            <a:chExt cx="7031230" cy="1414943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F0F3F432-4A60-C43E-A65E-C5DF95C9D1E6}"/>
                </a:ext>
              </a:extLst>
            </p:cNvPr>
            <p:cNvGrpSpPr/>
            <p:nvPr/>
          </p:nvGrpSpPr>
          <p:grpSpPr>
            <a:xfrm>
              <a:off x="5044229" y="2608576"/>
              <a:ext cx="3456103" cy="1414943"/>
              <a:chOff x="5322135" y="2608576"/>
              <a:chExt cx="3456103" cy="1414943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BD8DF768-16E4-D302-A841-A26F13DD5212}"/>
                  </a:ext>
                </a:extLst>
              </p:cNvPr>
              <p:cNvSpPr/>
              <p:nvPr/>
            </p:nvSpPr>
            <p:spPr>
              <a:xfrm>
                <a:off x="6540135" y="2997133"/>
                <a:ext cx="2238103" cy="1026386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/>
                  <a:t>/overview.js</a:t>
                </a:r>
              </a:p>
            </p:txBody>
          </p:sp>
          <p:cxnSp>
            <p:nvCxnSpPr>
              <p:cNvPr id="21" name="Connector: Elbow 20">
                <a:extLst>
                  <a:ext uri="{FF2B5EF4-FFF2-40B4-BE49-F238E27FC236}">
                    <a16:creationId xmlns:a16="http://schemas.microsoft.com/office/drawing/2014/main" id="{DF8168FE-E187-6F62-1741-8C47CB5F10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22135" y="2608576"/>
                <a:ext cx="1221810" cy="901750"/>
              </a:xfrm>
              <a:prstGeom prst="bentConnector3">
                <a:avLst/>
              </a:prstGeom>
              <a:ln w="28575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3726ACD-4335-C34B-9F9F-9866D311D4B0}"/>
                </a:ext>
              </a:extLst>
            </p:cNvPr>
            <p:cNvSpPr txBox="1"/>
            <p:nvPr/>
          </p:nvSpPr>
          <p:spPr>
            <a:xfrm>
              <a:off x="8507885" y="3152732"/>
              <a:ext cx="3567574" cy="583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dirty="0"/>
                <a:t>GET /posts/overview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225A56A-7039-482E-1FE5-199F3B468A8B}"/>
              </a:ext>
            </a:extLst>
          </p:cNvPr>
          <p:cNvGrpSpPr/>
          <p:nvPr/>
        </p:nvGrpSpPr>
        <p:grpSpPr>
          <a:xfrm>
            <a:off x="5156242" y="2608576"/>
            <a:ext cx="7086855" cy="2605060"/>
            <a:chOff x="5156242" y="2608576"/>
            <a:chExt cx="7086855" cy="260506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CFEB557-25CC-6436-79F2-4C094D555BC1}"/>
                </a:ext>
              </a:extLst>
            </p:cNvPr>
            <p:cNvGrpSpPr/>
            <p:nvPr/>
          </p:nvGrpSpPr>
          <p:grpSpPr>
            <a:xfrm>
              <a:off x="5156242" y="2608576"/>
              <a:ext cx="3344090" cy="2605060"/>
              <a:chOff x="5434148" y="2608576"/>
              <a:chExt cx="3344090" cy="260506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6117E9F-9847-2B78-0B67-B44AF0B9DAF2}"/>
                  </a:ext>
                </a:extLst>
              </p:cNvPr>
              <p:cNvSpPr/>
              <p:nvPr/>
            </p:nvSpPr>
            <p:spPr>
              <a:xfrm>
                <a:off x="6540135" y="4187250"/>
                <a:ext cx="2238103" cy="1026386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/>
                  <a:t>/statistics.js</a:t>
                </a:r>
              </a:p>
            </p:txBody>
          </p:sp>
          <p:cxnSp>
            <p:nvCxnSpPr>
              <p:cNvPr id="24" name="Connector: Elbow 23">
                <a:extLst>
                  <a:ext uri="{FF2B5EF4-FFF2-40B4-BE49-F238E27FC236}">
                    <a16:creationId xmlns:a16="http://schemas.microsoft.com/office/drawing/2014/main" id="{15C9114B-A65F-0FA5-B9E9-D0A88A6B4399}"/>
                  </a:ext>
                </a:extLst>
              </p:cNvPr>
              <p:cNvCxnSpPr>
                <a:cxnSpLocks/>
                <a:stCxn id="6" idx="3"/>
                <a:endCxn id="9" idx="1"/>
              </p:cNvCxnSpPr>
              <p:nvPr/>
            </p:nvCxnSpPr>
            <p:spPr>
              <a:xfrm>
                <a:off x="5434148" y="2608576"/>
                <a:ext cx="1105987" cy="2091867"/>
              </a:xfrm>
              <a:prstGeom prst="bentConnector3">
                <a:avLst>
                  <a:gd name="adj1" fmla="val 44488"/>
                </a:avLst>
              </a:prstGeom>
              <a:ln w="28575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22E9C3-86EA-AE9A-68DC-F0AF054796B7}"/>
                </a:ext>
              </a:extLst>
            </p:cNvPr>
            <p:cNvSpPr txBox="1"/>
            <p:nvPr/>
          </p:nvSpPr>
          <p:spPr>
            <a:xfrm>
              <a:off x="8500332" y="4398208"/>
              <a:ext cx="3742765" cy="583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dirty="0"/>
                <a:t>GET /posts/statistics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DDBBD2B-EEDB-1965-212F-900F80899DF6}"/>
              </a:ext>
            </a:extLst>
          </p:cNvPr>
          <p:cNvGrpSpPr/>
          <p:nvPr/>
        </p:nvGrpSpPr>
        <p:grpSpPr>
          <a:xfrm>
            <a:off x="5647513" y="2608574"/>
            <a:ext cx="6544487" cy="3850956"/>
            <a:chOff x="5647513" y="2608574"/>
            <a:chExt cx="6544487" cy="385095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D640F040-53F4-6862-CD96-A4869F3F7495}"/>
                </a:ext>
              </a:extLst>
            </p:cNvPr>
            <p:cNvGrpSpPr/>
            <p:nvPr/>
          </p:nvGrpSpPr>
          <p:grpSpPr>
            <a:xfrm>
              <a:off x="5647513" y="2608574"/>
              <a:ext cx="2852819" cy="3795179"/>
              <a:chOff x="5925419" y="2608574"/>
              <a:chExt cx="2852819" cy="3795179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2DE89E18-B4EB-8866-62E7-B7772FDFA28F}"/>
                  </a:ext>
                </a:extLst>
              </p:cNvPr>
              <p:cNvSpPr/>
              <p:nvPr/>
            </p:nvSpPr>
            <p:spPr>
              <a:xfrm>
                <a:off x="6540135" y="5377367"/>
                <a:ext cx="2238103" cy="1026386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/>
                  <a:t>[id].js</a:t>
                </a:r>
              </a:p>
            </p:txBody>
          </p:sp>
          <p:cxnSp>
            <p:nvCxnSpPr>
              <p:cNvPr id="25" name="Connector: Elbow 24">
                <a:extLst>
                  <a:ext uri="{FF2B5EF4-FFF2-40B4-BE49-F238E27FC236}">
                    <a16:creationId xmlns:a16="http://schemas.microsoft.com/office/drawing/2014/main" id="{1649E898-9893-1174-5888-31BD51D8C64D}"/>
                  </a:ext>
                </a:extLst>
              </p:cNvPr>
              <p:cNvCxnSpPr>
                <a:cxnSpLocks/>
                <a:endCxn id="10" idx="1"/>
              </p:cNvCxnSpPr>
              <p:nvPr/>
            </p:nvCxnSpPr>
            <p:spPr>
              <a:xfrm rot="16200000" flipH="1">
                <a:off x="4591784" y="3942209"/>
                <a:ext cx="3281986" cy="614716"/>
              </a:xfrm>
              <a:prstGeom prst="bentConnector2">
                <a:avLst/>
              </a:prstGeom>
              <a:ln w="28575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014A15A-DF5E-8184-CE6C-697CB0DBEDDA}"/>
                </a:ext>
              </a:extLst>
            </p:cNvPr>
            <p:cNvSpPr txBox="1"/>
            <p:nvPr/>
          </p:nvSpPr>
          <p:spPr>
            <a:xfrm>
              <a:off x="8507885" y="5321590"/>
              <a:ext cx="3684115" cy="1137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dirty="0"/>
                <a:t>GET /posts/first-post</a:t>
              </a:r>
            </a:p>
            <a:p>
              <a:pPr>
                <a:lnSpc>
                  <a:spcPct val="150000"/>
                </a:lnSpc>
              </a:pPr>
              <a:r>
                <a:rPr lang="en-US" sz="2400" dirty="0"/>
                <a:t>GET /posts/second-post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398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17C1FBCA-7780-0CA2-DDF5-63F3A8E945C9}"/>
              </a:ext>
            </a:extLst>
          </p:cNvPr>
          <p:cNvSpPr txBox="1">
            <a:spLocks/>
          </p:cNvSpPr>
          <p:nvPr/>
        </p:nvSpPr>
        <p:spPr bwMode="black">
          <a:xfrm>
            <a:off x="539308" y="365125"/>
            <a:ext cx="79696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chemeClr val="tx1"/>
                </a:solidFill>
              </a:rPr>
              <a:t>Динамические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роуты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E86904-CD92-6235-B6EE-8D4071749DAE}"/>
              </a:ext>
            </a:extLst>
          </p:cNvPr>
          <p:cNvSpPr txBox="1"/>
          <p:nvPr/>
        </p:nvSpPr>
        <p:spPr>
          <a:xfrm>
            <a:off x="548017" y="1564414"/>
            <a:ext cx="12192000" cy="5303520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export default function </a:t>
            </a:r>
            <a:r>
              <a:rPr lang="en-US" dirty="0">
                <a:solidFill>
                  <a:srgbClr val="56A8F5"/>
                </a:solidFill>
                <a:effectLst/>
                <a:latin typeface="JetBrains Mono"/>
              </a:rPr>
              <a:t>Post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({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post 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}) {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    &lt;div&gt;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        </a:t>
            </a: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&lt;h1&gt;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{</a:t>
            </a:r>
            <a:r>
              <a:rPr lang="en-US" dirty="0" err="1">
                <a:solidFill>
                  <a:srgbClr val="BCBEC4"/>
                </a:solidFill>
                <a:effectLst/>
                <a:latin typeface="JetBrains Mono"/>
              </a:rPr>
              <a:t>post.</a:t>
            </a:r>
            <a:r>
              <a:rPr lang="en-US" dirty="0" err="1">
                <a:solidFill>
                  <a:srgbClr val="C77DBB"/>
                </a:solidFill>
                <a:effectLst/>
                <a:latin typeface="JetBrains Mono"/>
              </a:rPr>
              <a:t>title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&lt;/h1&gt;</a:t>
            </a:r>
            <a:br>
              <a:rPr lang="en-US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            &lt;p&gt;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{</a:t>
            </a:r>
            <a:r>
              <a:rPr lang="en-US" dirty="0" err="1">
                <a:solidFill>
                  <a:srgbClr val="BCBEC4"/>
                </a:solidFill>
                <a:effectLst/>
                <a:latin typeface="JetBrains Mono"/>
              </a:rPr>
              <a:t>post.</a:t>
            </a:r>
            <a:r>
              <a:rPr lang="en-US" dirty="0" err="1">
                <a:solidFill>
                  <a:srgbClr val="C77DBB"/>
                </a:solidFill>
                <a:effectLst/>
                <a:latin typeface="JetBrains Mono"/>
              </a:rPr>
              <a:t>body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&lt;/p&gt;</a:t>
            </a:r>
            <a:br>
              <a:rPr lang="en-US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&lt;/div&gt;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)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export async function 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getStaticPaths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() {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{</a:t>
            </a:r>
            <a:br>
              <a:rPr lang="en-US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paths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[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        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{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params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5060BB"/>
                </a:solidFill>
                <a:effectLst/>
                <a:latin typeface="JetBrains Mono"/>
              </a:rPr>
              <a:t>{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id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'1' </a:t>
            </a:r>
            <a:r>
              <a:rPr lang="en-US" dirty="0">
                <a:solidFill>
                  <a:srgbClr val="5060BB"/>
                </a:solidFill>
                <a:effectLst/>
                <a:latin typeface="JetBrains Mono"/>
              </a:rPr>
              <a:t>} 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{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params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5060BB"/>
                </a:solidFill>
                <a:effectLst/>
                <a:latin typeface="JetBrains Mono"/>
              </a:rPr>
              <a:t>{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id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'2' </a:t>
            </a:r>
            <a:r>
              <a:rPr lang="en-US" dirty="0">
                <a:solidFill>
                  <a:srgbClr val="5060BB"/>
                </a:solidFill>
                <a:effectLst/>
                <a:latin typeface="JetBrains Mono"/>
              </a:rPr>
              <a:t>} 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{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params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5060BB"/>
                </a:solidFill>
                <a:effectLst/>
                <a:latin typeface="JetBrains Mono"/>
              </a:rPr>
              <a:t>{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id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'3' </a:t>
            </a:r>
            <a:r>
              <a:rPr lang="en-US" dirty="0">
                <a:solidFill>
                  <a:srgbClr val="5060BB"/>
                </a:solidFill>
                <a:effectLst/>
                <a:latin typeface="JetBrains Mono"/>
              </a:rPr>
              <a:t>} 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]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fallback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false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}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export async function 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getStaticProps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({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params 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}) {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const </a:t>
            </a:r>
            <a:r>
              <a:rPr lang="en-US" dirty="0">
                <a:solidFill>
                  <a:srgbClr val="A9B7C6"/>
                </a:solidFill>
                <a:effectLst/>
                <a:latin typeface="JetBrains Mono"/>
              </a:rPr>
              <a:t>id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= params.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id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const </a:t>
            </a:r>
            <a:r>
              <a:rPr lang="en-US" dirty="0">
                <a:solidFill>
                  <a:srgbClr val="A9B7C6"/>
                </a:solidFill>
                <a:effectLst/>
                <a:latin typeface="JetBrains Mono"/>
              </a:rPr>
              <a:t>post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{</a:t>
            </a:r>
            <a:br>
              <a:rPr lang="en-US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A9B7C6"/>
                </a:solidFill>
                <a:effectLst/>
                <a:latin typeface="JetBrains Mono"/>
              </a:rPr>
              <a:t>id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title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`Post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$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{</a:t>
            </a:r>
            <a:r>
              <a:rPr lang="en-US" dirty="0">
                <a:solidFill>
                  <a:srgbClr val="A9B7C6"/>
                </a:solidFill>
                <a:effectLst/>
                <a:latin typeface="JetBrains Mono"/>
              </a:rPr>
              <a:t>id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`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body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`This is the body of post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$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{</a:t>
            </a:r>
            <a:r>
              <a:rPr lang="en-US" dirty="0">
                <a:solidFill>
                  <a:srgbClr val="A9B7C6"/>
                </a:solidFill>
                <a:effectLst/>
                <a:latin typeface="JetBrains Mono"/>
              </a:rPr>
              <a:t>id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`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}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{</a:t>
            </a:r>
            <a:br>
              <a:rPr lang="en-US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props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{</a:t>
            </a:r>
            <a:br>
              <a:rPr lang="en-US" dirty="0">
                <a:solidFill>
                  <a:srgbClr val="359FF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            </a:t>
            </a:r>
            <a:r>
              <a:rPr lang="en-US" dirty="0">
                <a:solidFill>
                  <a:srgbClr val="A9B7C6"/>
                </a:solidFill>
                <a:effectLst/>
                <a:latin typeface="JetBrains Mono"/>
              </a:rPr>
              <a:t>post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54A857"/>
                </a:solidFill>
                <a:effectLst/>
                <a:latin typeface="JetBrains Mono"/>
              </a:rPr>
              <a:t>}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endParaRPr lang="en-US" dirty="0">
              <a:solidFill>
                <a:srgbClr val="BCBEC4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27878662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17C1FBCA-7780-0CA2-DDF5-63F3A8E945C9}"/>
              </a:ext>
            </a:extLst>
          </p:cNvPr>
          <p:cNvSpPr txBox="1">
            <a:spLocks/>
          </p:cNvSpPr>
          <p:nvPr/>
        </p:nvSpPr>
        <p:spPr bwMode="black">
          <a:xfrm>
            <a:off x="539308" y="365125"/>
            <a:ext cx="79696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chemeClr val="tx1"/>
                </a:solidFill>
              </a:rPr>
              <a:t>Динамические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роуты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D5104-007E-222F-9DC2-5D8E143955E6}"/>
              </a:ext>
            </a:extLst>
          </p:cNvPr>
          <p:cNvSpPr txBox="1"/>
          <p:nvPr/>
        </p:nvSpPr>
        <p:spPr>
          <a:xfrm>
            <a:off x="539308" y="2130980"/>
            <a:ext cx="849839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export async function </a:t>
            </a:r>
            <a:r>
              <a:rPr lang="en-US" sz="2400" dirty="0" err="1">
                <a:solidFill>
                  <a:srgbClr val="56A8F5"/>
                </a:solidFill>
                <a:effectLst/>
                <a:latin typeface="JetBrains Mono"/>
              </a:rPr>
              <a:t>getStaticPaths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() {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{</a:t>
            </a:r>
            <a:b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paths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[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         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{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params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5060BB"/>
                </a:solidFill>
                <a:effectLst/>
                <a:latin typeface="JetBrains Mono"/>
              </a:rPr>
              <a:t>{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id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'1' </a:t>
            </a:r>
            <a:r>
              <a:rPr lang="en-US" sz="2400" dirty="0">
                <a:solidFill>
                  <a:srgbClr val="5060BB"/>
                </a:solidFill>
                <a:effectLst/>
                <a:latin typeface="JetBrains Mono"/>
              </a:rPr>
              <a:t>}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{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params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5060BB"/>
                </a:solidFill>
                <a:effectLst/>
                <a:latin typeface="JetBrains Mono"/>
              </a:rPr>
              <a:t>{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id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'2' </a:t>
            </a:r>
            <a:r>
              <a:rPr lang="en-US" sz="2400" dirty="0">
                <a:solidFill>
                  <a:srgbClr val="5060BB"/>
                </a:solidFill>
                <a:effectLst/>
                <a:latin typeface="JetBrains Mono"/>
              </a:rPr>
              <a:t>}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{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params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5060BB"/>
                </a:solidFill>
                <a:effectLst/>
                <a:latin typeface="JetBrains Mono"/>
              </a:rPr>
              <a:t>{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id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'3' </a:t>
            </a:r>
            <a:r>
              <a:rPr lang="en-US" sz="2400" dirty="0">
                <a:solidFill>
                  <a:srgbClr val="5060BB"/>
                </a:solidFill>
                <a:effectLst/>
                <a:latin typeface="JetBrains Mono"/>
              </a:rPr>
              <a:t>}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]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fallback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false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endParaRPr lang="en-US" sz="24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7B8258-BE94-DE53-394A-95E66A6E161B}"/>
              </a:ext>
            </a:extLst>
          </p:cNvPr>
          <p:cNvSpPr/>
          <p:nvPr/>
        </p:nvSpPr>
        <p:spPr>
          <a:xfrm>
            <a:off x="3301276" y="2148398"/>
            <a:ext cx="2228667" cy="430515"/>
          </a:xfrm>
          <a:prstGeom prst="rect">
            <a:avLst/>
          </a:prstGeom>
          <a:noFill/>
          <a:ln w="7620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3BA41A-0E2E-E4A1-0FB2-6E9061685CC2}"/>
              </a:ext>
            </a:extLst>
          </p:cNvPr>
          <p:cNvSpPr/>
          <p:nvPr/>
        </p:nvSpPr>
        <p:spPr>
          <a:xfrm>
            <a:off x="1546499" y="3276158"/>
            <a:ext cx="1109615" cy="1069419"/>
          </a:xfrm>
          <a:prstGeom prst="rect">
            <a:avLst/>
          </a:prstGeom>
          <a:noFill/>
          <a:ln w="7620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3156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FFFFFF"/>
                </a:solidFill>
              </a:rPr>
              <a:t>Популярность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17C1FBCA-7780-0CA2-DDF5-63F3A8E945C9}"/>
              </a:ext>
            </a:extLst>
          </p:cNvPr>
          <p:cNvSpPr txBox="1">
            <a:spLocks/>
          </p:cNvSpPr>
          <p:nvPr/>
        </p:nvSpPr>
        <p:spPr bwMode="black">
          <a:xfrm>
            <a:off x="539308" y="365125"/>
            <a:ext cx="79696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chemeClr val="tx1"/>
                </a:solidFill>
              </a:rPr>
              <a:t>Динамические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роуты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D5104-007E-222F-9DC2-5D8E143955E6}"/>
              </a:ext>
            </a:extLst>
          </p:cNvPr>
          <p:cNvSpPr txBox="1"/>
          <p:nvPr/>
        </p:nvSpPr>
        <p:spPr>
          <a:xfrm>
            <a:off x="539308" y="1690688"/>
            <a:ext cx="8498393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export async function </a:t>
            </a:r>
            <a:r>
              <a:rPr lang="en-US" sz="2400" dirty="0" err="1">
                <a:solidFill>
                  <a:srgbClr val="56A8F5"/>
                </a:solidFill>
                <a:effectLst/>
                <a:latin typeface="JetBrains Mono"/>
              </a:rPr>
              <a:t>getStaticProps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({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params 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}) {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const 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id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= params.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id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const 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post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{</a:t>
            </a:r>
            <a:b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id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title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`Post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$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{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id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`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body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`This is the body of post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$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{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id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6AAB73"/>
                </a:solidFill>
                <a:effectLst/>
                <a:latin typeface="JetBrains Mono"/>
              </a:rPr>
              <a:t>`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{</a:t>
            </a:r>
            <a:b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C77DBB"/>
                </a:solidFill>
                <a:effectLst/>
                <a:latin typeface="JetBrains Mono"/>
              </a:rPr>
              <a:t>props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{</a:t>
            </a:r>
            <a:b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            </a:t>
            </a:r>
            <a:r>
              <a:rPr lang="en-US" sz="2400" dirty="0">
                <a:solidFill>
                  <a:srgbClr val="A9B7C6"/>
                </a:solidFill>
                <a:effectLst/>
                <a:latin typeface="JetBrains Mono"/>
              </a:rPr>
              <a:t>post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359FF4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endParaRPr lang="en-US" sz="24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7B8258-BE94-DE53-394A-95E66A6E161B}"/>
              </a:ext>
            </a:extLst>
          </p:cNvPr>
          <p:cNvSpPr/>
          <p:nvPr/>
        </p:nvSpPr>
        <p:spPr>
          <a:xfrm>
            <a:off x="3301276" y="1710785"/>
            <a:ext cx="1897741" cy="416786"/>
          </a:xfrm>
          <a:prstGeom prst="rect">
            <a:avLst/>
          </a:prstGeom>
          <a:noFill/>
          <a:ln w="7620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9226FD-8434-4AAF-965B-97F38B4AF625}"/>
              </a:ext>
            </a:extLst>
          </p:cNvPr>
          <p:cNvSpPr/>
          <p:nvPr/>
        </p:nvSpPr>
        <p:spPr>
          <a:xfrm>
            <a:off x="2086432" y="2069513"/>
            <a:ext cx="1344746" cy="416786"/>
          </a:xfrm>
          <a:prstGeom prst="rect">
            <a:avLst/>
          </a:prstGeom>
          <a:noFill/>
          <a:ln w="7620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2ECF71-CAC9-E4EF-B532-1D632E6EEE6A}"/>
              </a:ext>
            </a:extLst>
          </p:cNvPr>
          <p:cNvSpPr/>
          <p:nvPr/>
        </p:nvSpPr>
        <p:spPr>
          <a:xfrm>
            <a:off x="932546" y="4651604"/>
            <a:ext cx="1344746" cy="416786"/>
          </a:xfrm>
          <a:prstGeom prst="rect">
            <a:avLst/>
          </a:prstGeom>
          <a:noFill/>
          <a:ln w="7620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793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2" grpId="1" animBg="1"/>
      <p:bldP spid="3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17C1FBCA-7780-0CA2-DDF5-63F3A8E945C9}"/>
              </a:ext>
            </a:extLst>
          </p:cNvPr>
          <p:cNvSpPr txBox="1">
            <a:spLocks/>
          </p:cNvSpPr>
          <p:nvPr/>
        </p:nvSpPr>
        <p:spPr bwMode="black">
          <a:xfrm>
            <a:off x="539308" y="365125"/>
            <a:ext cx="79696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chemeClr val="tx1"/>
                </a:solidFill>
              </a:rPr>
              <a:t>Динамические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роуты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D5104-007E-222F-9DC2-5D8E143955E6}"/>
              </a:ext>
            </a:extLst>
          </p:cNvPr>
          <p:cNvSpPr txBox="1"/>
          <p:nvPr/>
        </p:nvSpPr>
        <p:spPr>
          <a:xfrm>
            <a:off x="539308" y="2130980"/>
            <a:ext cx="849839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export default function </a:t>
            </a:r>
            <a:r>
              <a:rPr lang="en-US" sz="2400" dirty="0">
                <a:solidFill>
                  <a:srgbClr val="56A8F5"/>
                </a:solidFill>
                <a:effectLst/>
                <a:latin typeface="JetBrains Mono"/>
              </a:rPr>
              <a:t>Post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({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post 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}) {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      &lt;div&gt;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          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&lt;h1&gt;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{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post.</a:t>
            </a:r>
            <a:r>
              <a:rPr lang="en-US" sz="2400" dirty="0" err="1">
                <a:solidFill>
                  <a:srgbClr val="C77DBB"/>
                </a:solidFill>
                <a:effectLst/>
                <a:latin typeface="JetBrains Mono"/>
              </a:rPr>
              <a:t>title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&lt;/h1&gt;</a:t>
            </a:r>
            <a:b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            &lt;p&gt;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{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post.</a:t>
            </a:r>
            <a:r>
              <a:rPr lang="en-US" sz="2400" dirty="0" err="1">
                <a:solidFill>
                  <a:srgbClr val="C77DBB"/>
                </a:solidFill>
                <a:effectLst/>
                <a:latin typeface="JetBrains Mono"/>
              </a:rPr>
              <a:t>body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&lt;/p&gt;</a:t>
            </a:r>
            <a:b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54A857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&lt;/div&gt;</a:t>
            </a:r>
            <a:b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    )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endParaRPr lang="en-US" sz="24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7B8258-BE94-DE53-394A-95E66A6E161B}"/>
              </a:ext>
            </a:extLst>
          </p:cNvPr>
          <p:cNvSpPr/>
          <p:nvPr/>
        </p:nvSpPr>
        <p:spPr>
          <a:xfrm>
            <a:off x="4059534" y="2130980"/>
            <a:ext cx="1155561" cy="461495"/>
          </a:xfrm>
          <a:prstGeom prst="rect">
            <a:avLst/>
          </a:prstGeom>
          <a:noFill/>
          <a:ln w="7620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36731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функционала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F4BD4-41BD-9832-8397-336817C2E2A1}"/>
              </a:ext>
            </a:extLst>
          </p:cNvPr>
          <p:cNvSpPr txBox="1"/>
          <p:nvPr/>
        </p:nvSpPr>
        <p:spPr>
          <a:xfrm>
            <a:off x="9423166" y="2993008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Динамические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5DF2F7-AECD-1400-D0B7-10F2AB26DC72}"/>
              </a:ext>
            </a:extLst>
          </p:cNvPr>
          <p:cNvSpPr txBox="1"/>
          <p:nvPr/>
        </p:nvSpPr>
        <p:spPr>
          <a:xfrm>
            <a:off x="355951" y="2402421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Prerendering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A800F-8E3C-B69E-012E-EB4A4E332AD4}"/>
              </a:ext>
            </a:extLst>
          </p:cNvPr>
          <p:cNvSpPr txBox="1"/>
          <p:nvPr/>
        </p:nvSpPr>
        <p:spPr>
          <a:xfrm>
            <a:off x="7914155" y="939541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Встроенные компоненты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4641D-4CE2-BA65-D3BE-20479F061F6C}"/>
              </a:ext>
            </a:extLst>
          </p:cNvPr>
          <p:cNvSpPr txBox="1"/>
          <p:nvPr/>
        </p:nvSpPr>
        <p:spPr>
          <a:xfrm>
            <a:off x="2463566" y="362696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C03D5F-9B77-C3F7-2176-9534C9FCE1B8}"/>
              </a:ext>
            </a:extLst>
          </p:cNvPr>
          <p:cNvSpPr txBox="1"/>
          <p:nvPr/>
        </p:nvSpPr>
        <p:spPr>
          <a:xfrm>
            <a:off x="3648518" y="191907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Prefetching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696475-D5AE-6505-9D19-35FEC1215D14}"/>
              </a:ext>
            </a:extLst>
          </p:cNvPr>
          <p:cNvSpPr txBox="1"/>
          <p:nvPr/>
        </p:nvSpPr>
        <p:spPr>
          <a:xfrm>
            <a:off x="1109194" y="511775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Компиляция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9241E5-6646-DE97-2C5E-F58B16566197}"/>
              </a:ext>
            </a:extLst>
          </p:cNvPr>
          <p:cNvSpPr txBox="1"/>
          <p:nvPr/>
        </p:nvSpPr>
        <p:spPr>
          <a:xfrm>
            <a:off x="5519904" y="2993008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API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1A7955-3A53-D7CE-0341-5EAC2DA1C45C}"/>
              </a:ext>
            </a:extLst>
          </p:cNvPr>
          <p:cNvSpPr txBox="1"/>
          <p:nvPr/>
        </p:nvSpPr>
        <p:spPr>
          <a:xfrm>
            <a:off x="6684252" y="4458779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Минификация</a:t>
            </a:r>
            <a:endParaRPr lang="en-US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0A2016-4DA5-AA7A-F4D7-774EE4394D0D}"/>
              </a:ext>
            </a:extLst>
          </p:cNvPr>
          <p:cNvSpPr txBox="1"/>
          <p:nvPr/>
        </p:nvSpPr>
        <p:spPr>
          <a:xfrm>
            <a:off x="9020144" y="549231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Bundling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DF71ED-15F3-30D7-554A-8244E085E2A4}"/>
              </a:ext>
            </a:extLst>
          </p:cNvPr>
          <p:cNvSpPr/>
          <p:nvPr/>
        </p:nvSpPr>
        <p:spPr>
          <a:xfrm>
            <a:off x="1075327" y="4869037"/>
            <a:ext cx="2211977" cy="959093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BBB439-128E-D24E-9D1E-614D26EDB177}"/>
              </a:ext>
            </a:extLst>
          </p:cNvPr>
          <p:cNvSpPr txBox="1"/>
          <p:nvPr/>
        </p:nvSpPr>
        <p:spPr>
          <a:xfrm>
            <a:off x="4181770" y="6031210"/>
            <a:ext cx="243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Разделение кода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017878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17C1FBCA-7780-0CA2-DDF5-63F3A8E945C9}"/>
              </a:ext>
            </a:extLst>
          </p:cNvPr>
          <p:cNvSpPr txBox="1">
            <a:spLocks/>
          </p:cNvSpPr>
          <p:nvPr/>
        </p:nvSpPr>
        <p:spPr bwMode="black">
          <a:xfrm>
            <a:off x="539308" y="365125"/>
            <a:ext cx="79696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chemeClr val="tx1"/>
                </a:solidFill>
              </a:rPr>
              <a:t>Компиляция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5019CA8-5B8F-BDF9-867E-178089AEB5E8}"/>
              </a:ext>
            </a:extLst>
          </p:cNvPr>
          <p:cNvCxnSpPr>
            <a:cxnSpLocks/>
          </p:cNvCxnSpPr>
          <p:nvPr/>
        </p:nvCxnSpPr>
        <p:spPr>
          <a:xfrm>
            <a:off x="3317898" y="4743098"/>
            <a:ext cx="209008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B5F902A-E61F-B687-80AB-C713A8284661}"/>
              </a:ext>
            </a:extLst>
          </p:cNvPr>
          <p:cNvGrpSpPr/>
          <p:nvPr/>
        </p:nvGrpSpPr>
        <p:grpSpPr>
          <a:xfrm>
            <a:off x="748326" y="3711135"/>
            <a:ext cx="2569572" cy="2063927"/>
            <a:chOff x="8934409" y="3779520"/>
            <a:chExt cx="2569572" cy="206392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1CB2E67-E1DB-3BB9-B89B-9A26EDBB568E}"/>
                </a:ext>
              </a:extLst>
            </p:cNvPr>
            <p:cNvGrpSpPr/>
            <p:nvPr/>
          </p:nvGrpSpPr>
          <p:grpSpPr>
            <a:xfrm>
              <a:off x="8934409" y="4007611"/>
              <a:ext cx="2569572" cy="1617222"/>
              <a:chOff x="5886409" y="4597472"/>
              <a:chExt cx="2569572" cy="1617222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42ADC75-331F-1925-1048-4751236EA3B4}"/>
                  </a:ext>
                </a:extLst>
              </p:cNvPr>
              <p:cNvGrpSpPr/>
              <p:nvPr/>
            </p:nvGrpSpPr>
            <p:grpSpPr>
              <a:xfrm>
                <a:off x="6539512" y="4597472"/>
                <a:ext cx="1263367" cy="1254687"/>
                <a:chOff x="6635308" y="4135919"/>
                <a:chExt cx="822960" cy="822960"/>
              </a:xfrm>
            </p:grpSpPr>
            <p:sp>
              <p:nvSpPr>
                <p:cNvPr id="3" name="Google Shape;516;p60">
                  <a:extLst>
                    <a:ext uri="{FF2B5EF4-FFF2-40B4-BE49-F238E27FC236}">
                      <a16:creationId xmlns:a16="http://schemas.microsoft.com/office/drawing/2014/main" id="{0B9A058D-457A-AE61-0A1E-A57B2FC67D10}"/>
                    </a:ext>
                  </a:extLst>
                </p:cNvPr>
                <p:cNvSpPr/>
                <p:nvPr/>
              </p:nvSpPr>
              <p:spPr>
                <a:xfrm>
                  <a:off x="6635308" y="4135919"/>
                  <a:ext cx="822960" cy="82296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1200"/>
                    <a:buFont typeface="Helvetica Neue"/>
                    <a:buNone/>
                  </a:pPr>
                  <a:endParaRPr sz="1200" b="0" i="0" u="none" strike="noStrike" cap="none" dirty="0"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pic>
              <p:nvPicPr>
                <p:cNvPr id="6" name="Graphic 5" descr="Cube with solid fill">
                  <a:extLst>
                    <a:ext uri="{FF2B5EF4-FFF2-40B4-BE49-F238E27FC236}">
                      <a16:creationId xmlns:a16="http://schemas.microsoft.com/office/drawing/2014/main" id="{93720A2E-DB1D-8671-17EE-7D9068D7BB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35410" y="4234381"/>
                  <a:ext cx="640080" cy="640080"/>
                </a:xfrm>
                <a:prstGeom prst="rect">
                  <a:avLst/>
                </a:prstGeom>
              </p:spPr>
            </p:pic>
          </p:grpSp>
          <p:sp>
            <p:nvSpPr>
              <p:cNvPr id="8" name="Google Shape;504;p60">
                <a:extLst>
                  <a:ext uri="{FF2B5EF4-FFF2-40B4-BE49-F238E27FC236}">
                    <a16:creationId xmlns:a16="http://schemas.microsoft.com/office/drawing/2014/main" id="{010FCB01-6CC0-34E0-6EE9-42D307B277C7}"/>
                  </a:ext>
                </a:extLst>
              </p:cNvPr>
              <p:cNvSpPr txBox="1"/>
              <p:nvPr/>
            </p:nvSpPr>
            <p:spPr>
              <a:xfrm>
                <a:off x="5886409" y="6002274"/>
                <a:ext cx="2569572" cy="2124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5F6368"/>
                  </a:buClr>
                  <a:buSzPts val="1100"/>
                  <a:buFont typeface="Google Sans Medium"/>
                  <a:buNone/>
                </a:pPr>
                <a:r>
                  <a:rPr lang="ru-RU" sz="2800" dirty="0">
                    <a:latin typeface="+mj-lt"/>
                    <a:sym typeface="Google Sans Medium"/>
                  </a:rPr>
                  <a:t>Компилятор</a:t>
                </a:r>
                <a:endParaRPr sz="1100" dirty="0">
                  <a:latin typeface="+mj-lt"/>
                </a:endParaRP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0E7DA9A-BE2E-2826-414B-11F92C574504}"/>
                </a:ext>
              </a:extLst>
            </p:cNvPr>
            <p:cNvSpPr/>
            <p:nvPr/>
          </p:nvSpPr>
          <p:spPr>
            <a:xfrm>
              <a:off x="8934409" y="3779520"/>
              <a:ext cx="2569572" cy="20639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0F7CFEC-49BA-2B9A-BF9C-2366717A5C1A}"/>
              </a:ext>
            </a:extLst>
          </p:cNvPr>
          <p:cNvCxnSpPr>
            <a:cxnSpLocks/>
          </p:cNvCxnSpPr>
          <p:nvPr/>
        </p:nvCxnSpPr>
        <p:spPr>
          <a:xfrm flipH="1">
            <a:off x="2014014" y="3304511"/>
            <a:ext cx="1" cy="4066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7EEE135-AA52-8C13-B958-8ED301D19FED}"/>
              </a:ext>
            </a:extLst>
          </p:cNvPr>
          <p:cNvSpPr txBox="1"/>
          <p:nvPr/>
        </p:nvSpPr>
        <p:spPr>
          <a:xfrm>
            <a:off x="5407981" y="2381181"/>
            <a:ext cx="6096000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"use strict"</a:t>
            </a:r>
            <a:br>
              <a:rPr lang="en-US" dirty="0">
                <a:solidFill>
                  <a:srgbClr val="6AAB73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6AAB73"/>
                </a:solidFill>
                <a:effectLst/>
                <a:latin typeface="JetBrains Mono"/>
              </a:rPr>
            </a:br>
            <a:r>
              <a:rPr lang="en-US" i="1" dirty="0" err="1">
                <a:solidFill>
                  <a:srgbClr val="C77DBA"/>
                </a:solidFill>
                <a:effectLst/>
                <a:latin typeface="JetBrains Mono"/>
              </a:rPr>
              <a:t>Object</a:t>
            </a:r>
            <a:r>
              <a:rPr lang="en-US" dirty="0" err="1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defineProperty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exports, 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lang="en-US" dirty="0" err="1">
                <a:solidFill>
                  <a:srgbClr val="6AAB73"/>
                </a:solidFill>
                <a:effectLst/>
                <a:latin typeface="JetBrains Mono"/>
              </a:rPr>
              <a:t>es_Module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{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true</a:t>
            </a:r>
            <a:br>
              <a:rPr lang="en-US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})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 err="1">
                <a:solidFill>
                  <a:srgbClr val="BCBEC4"/>
                </a:solidFill>
                <a:effectLst/>
                <a:latin typeface="JetBrains Mono"/>
              </a:rPr>
              <a:t>exports.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default</a:t>
            </a:r>
            <a:r>
              <a:rPr lang="en-US" dirty="0">
                <a:solidFill>
                  <a:srgbClr val="56A8F5"/>
                </a:solidFill>
                <a:effectLst/>
                <a:latin typeface="JetBrains Mono"/>
              </a:rPr>
              <a:t>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HomePage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function 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HomePage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() {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7A7E85"/>
                </a:solidFill>
                <a:effectLst/>
                <a:latin typeface="JetBrains Mono"/>
              </a:rPr>
              <a:t>/*#__PURE__*/ </a:t>
            </a:r>
            <a:r>
              <a:rPr lang="en-US" i="1" dirty="0" err="1">
                <a:solidFill>
                  <a:srgbClr val="C77DBA"/>
                </a:solidFill>
                <a:effectLst/>
                <a:latin typeface="JetBrains Mono"/>
              </a:rPr>
              <a:t>React</a:t>
            </a:r>
            <a:r>
              <a:rPr lang="en-US" dirty="0" err="1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createElement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"div"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"DX of the Future"</a:t>
            </a:r>
            <a:br>
              <a:rPr lang="en-US" dirty="0">
                <a:solidFill>
                  <a:srgbClr val="6AAB73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)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endParaRPr lang="en-US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BF7921-C287-4276-AD69-4276C6C1FB8F}"/>
              </a:ext>
            </a:extLst>
          </p:cNvPr>
          <p:cNvSpPr txBox="1"/>
          <p:nvPr/>
        </p:nvSpPr>
        <p:spPr>
          <a:xfrm>
            <a:off x="748952" y="2381181"/>
            <a:ext cx="371448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F8E6D"/>
                </a:solidFill>
                <a:effectLst/>
                <a:latin typeface="JetBrains Mono"/>
              </a:rPr>
              <a:t>export default function </a:t>
            </a:r>
            <a:r>
              <a:rPr lang="en-US" sz="1800" dirty="0" err="1">
                <a:solidFill>
                  <a:srgbClr val="56A8F5"/>
                </a:solidFill>
                <a:effectLst/>
                <a:latin typeface="JetBrains Mono"/>
              </a:rPr>
              <a:t>HomePage</a:t>
            </a:r>
            <a:r>
              <a:rPr lang="en-US" sz="1800" dirty="0">
                <a:solidFill>
                  <a:srgbClr val="E8BA36"/>
                </a:solidFill>
                <a:effectLst/>
                <a:latin typeface="JetBrains Mono"/>
              </a:rPr>
              <a:t>() {</a:t>
            </a:r>
            <a:br>
              <a:rPr lang="en-US" sz="18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1800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sz="1800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sz="1800" dirty="0">
                <a:solidFill>
                  <a:srgbClr val="E8BA36"/>
                </a:solidFill>
                <a:effectLst/>
                <a:latin typeface="JetBrains Mono"/>
              </a:rPr>
              <a:t>&lt;div&gt;</a:t>
            </a:r>
            <a:r>
              <a:rPr lang="en-US" sz="1800" dirty="0">
                <a:solidFill>
                  <a:srgbClr val="BCBEC4"/>
                </a:solidFill>
                <a:effectLst/>
                <a:latin typeface="JetBrains Mono"/>
              </a:rPr>
              <a:t>DX of the Future</a:t>
            </a:r>
            <a:r>
              <a:rPr lang="en-US" sz="1800" dirty="0">
                <a:solidFill>
                  <a:srgbClr val="E8BA36"/>
                </a:solidFill>
                <a:effectLst/>
                <a:latin typeface="JetBrains Mono"/>
              </a:rPr>
              <a:t>&lt;/div&gt;</a:t>
            </a:r>
            <a:br>
              <a:rPr lang="en-US" sz="1800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sz="1800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endParaRPr lang="en-US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4797974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функционала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F4BD4-41BD-9832-8397-336817C2E2A1}"/>
              </a:ext>
            </a:extLst>
          </p:cNvPr>
          <p:cNvSpPr txBox="1"/>
          <p:nvPr/>
        </p:nvSpPr>
        <p:spPr>
          <a:xfrm>
            <a:off x="9423166" y="2993008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Динамические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5DF2F7-AECD-1400-D0B7-10F2AB26DC72}"/>
              </a:ext>
            </a:extLst>
          </p:cNvPr>
          <p:cNvSpPr txBox="1"/>
          <p:nvPr/>
        </p:nvSpPr>
        <p:spPr>
          <a:xfrm>
            <a:off x="355951" y="2402421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Prerendering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A800F-8E3C-B69E-012E-EB4A4E332AD4}"/>
              </a:ext>
            </a:extLst>
          </p:cNvPr>
          <p:cNvSpPr txBox="1"/>
          <p:nvPr/>
        </p:nvSpPr>
        <p:spPr>
          <a:xfrm>
            <a:off x="7914155" y="939541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Встроенные компоненты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4641D-4CE2-BA65-D3BE-20479F061F6C}"/>
              </a:ext>
            </a:extLst>
          </p:cNvPr>
          <p:cNvSpPr txBox="1"/>
          <p:nvPr/>
        </p:nvSpPr>
        <p:spPr>
          <a:xfrm>
            <a:off x="2463566" y="362696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C03D5F-9B77-C3F7-2176-9534C9FCE1B8}"/>
              </a:ext>
            </a:extLst>
          </p:cNvPr>
          <p:cNvSpPr txBox="1"/>
          <p:nvPr/>
        </p:nvSpPr>
        <p:spPr>
          <a:xfrm>
            <a:off x="3648518" y="191907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Prefetching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696475-D5AE-6505-9D19-35FEC1215D14}"/>
              </a:ext>
            </a:extLst>
          </p:cNvPr>
          <p:cNvSpPr txBox="1"/>
          <p:nvPr/>
        </p:nvSpPr>
        <p:spPr>
          <a:xfrm>
            <a:off x="1109194" y="511775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Компиляция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9241E5-6646-DE97-2C5E-F58B16566197}"/>
              </a:ext>
            </a:extLst>
          </p:cNvPr>
          <p:cNvSpPr txBox="1"/>
          <p:nvPr/>
        </p:nvSpPr>
        <p:spPr>
          <a:xfrm>
            <a:off x="5519904" y="2993008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API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1A7955-3A53-D7CE-0341-5EAC2DA1C45C}"/>
              </a:ext>
            </a:extLst>
          </p:cNvPr>
          <p:cNvSpPr txBox="1"/>
          <p:nvPr/>
        </p:nvSpPr>
        <p:spPr>
          <a:xfrm>
            <a:off x="6684252" y="4458779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Минификация</a:t>
            </a:r>
            <a:endParaRPr lang="en-US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0A2016-4DA5-AA7A-F4D7-774EE4394D0D}"/>
              </a:ext>
            </a:extLst>
          </p:cNvPr>
          <p:cNvSpPr txBox="1"/>
          <p:nvPr/>
        </p:nvSpPr>
        <p:spPr>
          <a:xfrm>
            <a:off x="9020144" y="549231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Bundling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AC3900-2432-6BEE-5F38-29EE14CC496D}"/>
              </a:ext>
            </a:extLst>
          </p:cNvPr>
          <p:cNvSpPr/>
          <p:nvPr/>
        </p:nvSpPr>
        <p:spPr>
          <a:xfrm>
            <a:off x="6692720" y="4210064"/>
            <a:ext cx="2211977" cy="959093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09FDBF-1A3B-47BD-3569-3858EFBD34DC}"/>
              </a:ext>
            </a:extLst>
          </p:cNvPr>
          <p:cNvSpPr txBox="1"/>
          <p:nvPr/>
        </p:nvSpPr>
        <p:spPr>
          <a:xfrm>
            <a:off x="4181770" y="6031210"/>
            <a:ext cx="243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Разделение кода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352972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17C1FBCA-7780-0CA2-DDF5-63F3A8E945C9}"/>
              </a:ext>
            </a:extLst>
          </p:cNvPr>
          <p:cNvSpPr txBox="1">
            <a:spLocks/>
          </p:cNvSpPr>
          <p:nvPr/>
        </p:nvSpPr>
        <p:spPr bwMode="black">
          <a:xfrm>
            <a:off x="539308" y="365125"/>
            <a:ext cx="79696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err="1">
                <a:solidFill>
                  <a:schemeClr val="tx1"/>
                </a:solidFill>
              </a:rPr>
              <a:t>Минификация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1A515E-582F-21D2-7A7E-46C9A39E250F}"/>
              </a:ext>
            </a:extLst>
          </p:cNvPr>
          <p:cNvSpPr txBox="1"/>
          <p:nvPr/>
        </p:nvSpPr>
        <p:spPr>
          <a:xfrm>
            <a:off x="539308" y="2358742"/>
            <a:ext cx="6096000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"use strict"</a:t>
            </a:r>
            <a:br>
              <a:rPr lang="en-US" dirty="0">
                <a:solidFill>
                  <a:srgbClr val="6AAB73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6AAB73"/>
                </a:solidFill>
                <a:effectLst/>
                <a:latin typeface="JetBrains Mono"/>
              </a:rPr>
            </a:br>
            <a:r>
              <a:rPr lang="en-US" i="1" dirty="0" err="1">
                <a:solidFill>
                  <a:srgbClr val="C77DBA"/>
                </a:solidFill>
                <a:effectLst/>
                <a:latin typeface="JetBrains Mono"/>
              </a:rPr>
              <a:t>Object</a:t>
            </a:r>
            <a:r>
              <a:rPr lang="en-US" dirty="0" err="1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defineProperty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exports, 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lang="en-US" dirty="0" err="1">
                <a:solidFill>
                  <a:srgbClr val="6AAB73"/>
                </a:solidFill>
                <a:effectLst/>
                <a:latin typeface="JetBrains Mono"/>
              </a:rPr>
              <a:t>es_Module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{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true</a:t>
            </a:r>
            <a:br>
              <a:rPr lang="en-US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})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 err="1">
                <a:solidFill>
                  <a:srgbClr val="BCBEC4"/>
                </a:solidFill>
                <a:effectLst/>
                <a:latin typeface="JetBrains Mono"/>
              </a:rPr>
              <a:t>exports.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default</a:t>
            </a:r>
            <a:r>
              <a:rPr lang="en-US" dirty="0">
                <a:solidFill>
                  <a:srgbClr val="56A8F5"/>
                </a:solidFill>
                <a:effectLst/>
                <a:latin typeface="JetBrains Mono"/>
              </a:rPr>
              <a:t>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HomePage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function 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HomePage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() {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7A7E85"/>
                </a:solidFill>
                <a:effectLst/>
                <a:latin typeface="JetBrains Mono"/>
              </a:rPr>
              <a:t>/*#__PURE__*/ </a:t>
            </a:r>
            <a:r>
              <a:rPr lang="en-US" i="1" dirty="0" err="1">
                <a:solidFill>
                  <a:srgbClr val="C77DBA"/>
                </a:solidFill>
                <a:effectLst/>
                <a:latin typeface="JetBrains Mono"/>
              </a:rPr>
              <a:t>React</a:t>
            </a:r>
            <a:r>
              <a:rPr lang="en-US" dirty="0" err="1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en-US" dirty="0" err="1">
                <a:solidFill>
                  <a:srgbClr val="56A8F5"/>
                </a:solidFill>
                <a:effectLst/>
                <a:latin typeface="JetBrains Mono"/>
              </a:rPr>
              <a:t>createElement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(</a:t>
            </a:r>
            <a:br>
              <a:rPr lang="en-US" dirty="0">
                <a:solidFill>
                  <a:srgbClr val="E8BA36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"div"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"DX of the Future"</a:t>
            </a:r>
            <a:br>
              <a:rPr lang="en-US" dirty="0">
                <a:solidFill>
                  <a:srgbClr val="6AAB73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6AAB73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)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E8BA36"/>
                </a:solidFill>
                <a:effectLst/>
                <a:latin typeface="JetBrains Mono"/>
              </a:rPr>
              <a:t>}</a:t>
            </a:r>
            <a:endParaRPr lang="en-US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5019CA8-5B8F-BDF9-867E-178089AEB5E8}"/>
              </a:ext>
            </a:extLst>
          </p:cNvPr>
          <p:cNvCxnSpPr>
            <a:cxnSpLocks/>
          </p:cNvCxnSpPr>
          <p:nvPr/>
        </p:nvCxnSpPr>
        <p:spPr>
          <a:xfrm>
            <a:off x="6635308" y="5412413"/>
            <a:ext cx="229910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B5F902A-E61F-B687-80AB-C713A8284661}"/>
              </a:ext>
            </a:extLst>
          </p:cNvPr>
          <p:cNvGrpSpPr/>
          <p:nvPr/>
        </p:nvGrpSpPr>
        <p:grpSpPr>
          <a:xfrm>
            <a:off x="8934409" y="3711135"/>
            <a:ext cx="2569572" cy="2063927"/>
            <a:chOff x="8934409" y="3779520"/>
            <a:chExt cx="2569572" cy="206392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1CB2E67-E1DB-3BB9-B89B-9A26EDBB568E}"/>
                </a:ext>
              </a:extLst>
            </p:cNvPr>
            <p:cNvGrpSpPr/>
            <p:nvPr/>
          </p:nvGrpSpPr>
          <p:grpSpPr>
            <a:xfrm>
              <a:off x="8934409" y="4007611"/>
              <a:ext cx="2569572" cy="1617222"/>
              <a:chOff x="5886409" y="4597472"/>
              <a:chExt cx="2569572" cy="1617222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42ADC75-331F-1925-1048-4751236EA3B4}"/>
                  </a:ext>
                </a:extLst>
              </p:cNvPr>
              <p:cNvGrpSpPr/>
              <p:nvPr/>
            </p:nvGrpSpPr>
            <p:grpSpPr>
              <a:xfrm>
                <a:off x="6539510" y="4597472"/>
                <a:ext cx="1263367" cy="1254687"/>
                <a:chOff x="6635307" y="4135919"/>
                <a:chExt cx="822960" cy="822960"/>
              </a:xfrm>
            </p:grpSpPr>
            <p:sp>
              <p:nvSpPr>
                <p:cNvPr id="3" name="Google Shape;516;p60">
                  <a:extLst>
                    <a:ext uri="{FF2B5EF4-FFF2-40B4-BE49-F238E27FC236}">
                      <a16:creationId xmlns:a16="http://schemas.microsoft.com/office/drawing/2014/main" id="{0B9A058D-457A-AE61-0A1E-A57B2FC67D10}"/>
                    </a:ext>
                  </a:extLst>
                </p:cNvPr>
                <p:cNvSpPr/>
                <p:nvPr/>
              </p:nvSpPr>
              <p:spPr>
                <a:xfrm>
                  <a:off x="6635307" y="4135919"/>
                  <a:ext cx="822960" cy="82296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1200"/>
                    <a:buFont typeface="Helvetica Neue"/>
                    <a:buNone/>
                  </a:pPr>
                  <a:endParaRPr sz="1200" b="0" i="0" u="none" strike="noStrike" cap="none" dirty="0"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pic>
              <p:nvPicPr>
                <p:cNvPr id="6" name="Graphic 5" descr="Cube with solid fill">
                  <a:extLst>
                    <a:ext uri="{FF2B5EF4-FFF2-40B4-BE49-F238E27FC236}">
                      <a16:creationId xmlns:a16="http://schemas.microsoft.com/office/drawing/2014/main" id="{93720A2E-DB1D-8671-17EE-7D9068D7BB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35410" y="4234381"/>
                  <a:ext cx="640080" cy="640080"/>
                </a:xfrm>
                <a:prstGeom prst="rect">
                  <a:avLst/>
                </a:prstGeom>
              </p:spPr>
            </p:pic>
          </p:grpSp>
          <p:sp>
            <p:nvSpPr>
              <p:cNvPr id="8" name="Google Shape;504;p60">
                <a:extLst>
                  <a:ext uri="{FF2B5EF4-FFF2-40B4-BE49-F238E27FC236}">
                    <a16:creationId xmlns:a16="http://schemas.microsoft.com/office/drawing/2014/main" id="{010FCB01-6CC0-34E0-6EE9-42D307B277C7}"/>
                  </a:ext>
                </a:extLst>
              </p:cNvPr>
              <p:cNvSpPr txBox="1"/>
              <p:nvPr/>
            </p:nvSpPr>
            <p:spPr>
              <a:xfrm>
                <a:off x="5886409" y="6002274"/>
                <a:ext cx="2569572" cy="2124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5F6368"/>
                  </a:buClr>
                  <a:buSzPts val="1100"/>
                  <a:buFont typeface="Google Sans Medium"/>
                  <a:buNone/>
                </a:pPr>
                <a:r>
                  <a:rPr lang="ru-RU" sz="2800" dirty="0" err="1">
                    <a:latin typeface="+mj-lt"/>
                    <a:sym typeface="Google Sans Medium"/>
                  </a:rPr>
                  <a:t>Минификатор</a:t>
                </a:r>
                <a:endParaRPr sz="1100" dirty="0">
                  <a:latin typeface="+mj-lt"/>
                </a:endParaRP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0E7DA9A-BE2E-2826-414B-11F92C574504}"/>
                </a:ext>
              </a:extLst>
            </p:cNvPr>
            <p:cNvSpPr/>
            <p:nvPr/>
          </p:nvSpPr>
          <p:spPr>
            <a:xfrm>
              <a:off x="8934409" y="3779520"/>
              <a:ext cx="2569572" cy="20639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">
            <a:extLst>
              <a:ext uri="{FF2B5EF4-FFF2-40B4-BE49-F238E27FC236}">
                <a16:creationId xmlns:a16="http://schemas.microsoft.com/office/drawing/2014/main" id="{77FAAA01-559E-5938-9679-01B522C8A5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7392" y="2355183"/>
            <a:ext cx="3406589" cy="861774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"use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strict";function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HomePage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(){return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React.createElement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div",null,"DX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of the Future")}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Object.defineProperty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(exports,"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es_Module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",{value:!0}),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exports.default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=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HomePage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;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effectLst/>
              <a:latin typeface="JetBrains Mono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0F7CFEC-49BA-2B9A-BF9C-2366717A5C1A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10219195" y="3216957"/>
            <a:ext cx="0" cy="4941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7136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функционала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F4BD4-41BD-9832-8397-336817C2E2A1}"/>
              </a:ext>
            </a:extLst>
          </p:cNvPr>
          <p:cNvSpPr txBox="1"/>
          <p:nvPr/>
        </p:nvSpPr>
        <p:spPr>
          <a:xfrm>
            <a:off x="9423166" y="2993008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Динамические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5DF2F7-AECD-1400-D0B7-10F2AB26DC72}"/>
              </a:ext>
            </a:extLst>
          </p:cNvPr>
          <p:cNvSpPr txBox="1"/>
          <p:nvPr/>
        </p:nvSpPr>
        <p:spPr>
          <a:xfrm>
            <a:off x="355951" y="2402421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Prerendering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A800F-8E3C-B69E-012E-EB4A4E332AD4}"/>
              </a:ext>
            </a:extLst>
          </p:cNvPr>
          <p:cNvSpPr txBox="1"/>
          <p:nvPr/>
        </p:nvSpPr>
        <p:spPr>
          <a:xfrm>
            <a:off x="7914155" y="939541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Встроенные компоненты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4641D-4CE2-BA65-D3BE-20479F061F6C}"/>
              </a:ext>
            </a:extLst>
          </p:cNvPr>
          <p:cNvSpPr txBox="1"/>
          <p:nvPr/>
        </p:nvSpPr>
        <p:spPr>
          <a:xfrm>
            <a:off x="2463566" y="362696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C03D5F-9B77-C3F7-2176-9534C9FCE1B8}"/>
              </a:ext>
            </a:extLst>
          </p:cNvPr>
          <p:cNvSpPr txBox="1"/>
          <p:nvPr/>
        </p:nvSpPr>
        <p:spPr>
          <a:xfrm>
            <a:off x="3648518" y="191907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Prefetching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696475-D5AE-6505-9D19-35FEC1215D14}"/>
              </a:ext>
            </a:extLst>
          </p:cNvPr>
          <p:cNvSpPr txBox="1"/>
          <p:nvPr/>
        </p:nvSpPr>
        <p:spPr>
          <a:xfrm>
            <a:off x="1109194" y="511775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Компиляция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9241E5-6646-DE97-2C5E-F58B16566197}"/>
              </a:ext>
            </a:extLst>
          </p:cNvPr>
          <p:cNvSpPr txBox="1"/>
          <p:nvPr/>
        </p:nvSpPr>
        <p:spPr>
          <a:xfrm>
            <a:off x="5519904" y="2993008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API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102DE9-67E5-1107-0EE3-F028903C118D}"/>
              </a:ext>
            </a:extLst>
          </p:cNvPr>
          <p:cNvSpPr txBox="1"/>
          <p:nvPr/>
        </p:nvSpPr>
        <p:spPr>
          <a:xfrm>
            <a:off x="4181770" y="6031210"/>
            <a:ext cx="243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Разделение кода</a:t>
            </a:r>
            <a:endParaRPr lang="en-US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1A7955-3A53-D7CE-0341-5EAC2DA1C45C}"/>
              </a:ext>
            </a:extLst>
          </p:cNvPr>
          <p:cNvSpPr txBox="1"/>
          <p:nvPr/>
        </p:nvSpPr>
        <p:spPr>
          <a:xfrm>
            <a:off x="6684252" y="4458779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Минификация</a:t>
            </a:r>
            <a:endParaRPr lang="en-US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0A2016-4DA5-AA7A-F4D7-774EE4394D0D}"/>
              </a:ext>
            </a:extLst>
          </p:cNvPr>
          <p:cNvSpPr txBox="1"/>
          <p:nvPr/>
        </p:nvSpPr>
        <p:spPr>
          <a:xfrm>
            <a:off x="9020144" y="549231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Bundling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0781A0-956A-DAF6-018A-80D168E74335}"/>
              </a:ext>
            </a:extLst>
          </p:cNvPr>
          <p:cNvSpPr/>
          <p:nvPr/>
        </p:nvSpPr>
        <p:spPr>
          <a:xfrm>
            <a:off x="9020145" y="5196071"/>
            <a:ext cx="2211977" cy="959093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55698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Bundling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F3EBCAC-0F1A-3FDB-B9D0-D246CE646C71}"/>
              </a:ext>
            </a:extLst>
          </p:cNvPr>
          <p:cNvGrpSpPr/>
          <p:nvPr/>
        </p:nvGrpSpPr>
        <p:grpSpPr>
          <a:xfrm>
            <a:off x="5135880" y="2894436"/>
            <a:ext cx="1920240" cy="1920240"/>
            <a:chOff x="8063509" y="3394159"/>
            <a:chExt cx="1263367" cy="1254687"/>
          </a:xfrm>
        </p:grpSpPr>
        <p:sp>
          <p:nvSpPr>
            <p:cNvPr id="5" name="Google Shape;516;p60">
              <a:extLst>
                <a:ext uri="{FF2B5EF4-FFF2-40B4-BE49-F238E27FC236}">
                  <a16:creationId xmlns:a16="http://schemas.microsoft.com/office/drawing/2014/main" id="{8D5C044E-7647-197C-8FEA-425209824FE8}"/>
                </a:ext>
              </a:extLst>
            </p:cNvPr>
            <p:cNvSpPr/>
            <p:nvPr/>
          </p:nvSpPr>
          <p:spPr>
            <a:xfrm>
              <a:off x="8063509" y="3394159"/>
              <a:ext cx="1263367" cy="125468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Helvetica Neue"/>
                <a:buNone/>
              </a:pPr>
              <a:endParaRPr sz="1200" b="0" i="0" u="none" strike="noStrike" cap="none" dirty="0"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6" name="Graphic 5" descr="Cube with solid fill">
              <a:extLst>
                <a:ext uri="{FF2B5EF4-FFF2-40B4-BE49-F238E27FC236}">
                  <a16:creationId xmlns:a16="http://schemas.microsoft.com/office/drawing/2014/main" id="{F516FE14-1380-B1D6-1969-9334E8C55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515951" y="3679537"/>
              <a:ext cx="358482" cy="358482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12A7195-FB2E-1F41-4FFA-250FAE836C5D}"/>
              </a:ext>
            </a:extLst>
          </p:cNvPr>
          <p:cNvGrpSpPr/>
          <p:nvPr/>
        </p:nvGrpSpPr>
        <p:grpSpPr>
          <a:xfrm>
            <a:off x="539496" y="2067481"/>
            <a:ext cx="934792" cy="934792"/>
            <a:chOff x="539496" y="1658179"/>
            <a:chExt cx="934792" cy="934792"/>
          </a:xfrm>
        </p:grpSpPr>
        <p:pic>
          <p:nvPicPr>
            <p:cNvPr id="3" name="Graphic 2" descr="Paper with solid fill">
              <a:extLst>
                <a:ext uri="{FF2B5EF4-FFF2-40B4-BE49-F238E27FC236}">
                  <a16:creationId xmlns:a16="http://schemas.microsoft.com/office/drawing/2014/main" id="{10CADFA3-00A4-C8BA-6505-733B4D2E9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9496" y="1658179"/>
              <a:ext cx="934792" cy="934792"/>
            </a:xfrm>
            <a:prstGeom prst="rect">
              <a:avLst/>
            </a:prstGeom>
          </p:spPr>
        </p:pic>
        <p:sp>
          <p:nvSpPr>
            <p:cNvPr id="9" name="Google Shape;504;p60">
              <a:extLst>
                <a:ext uri="{FF2B5EF4-FFF2-40B4-BE49-F238E27FC236}">
                  <a16:creationId xmlns:a16="http://schemas.microsoft.com/office/drawing/2014/main" id="{7F797EE3-B578-D628-4A9F-FEC470349166}"/>
                </a:ext>
              </a:extLst>
            </p:cNvPr>
            <p:cNvSpPr txBox="1"/>
            <p:nvPr/>
          </p:nvSpPr>
          <p:spPr>
            <a:xfrm>
              <a:off x="749696" y="1959267"/>
              <a:ext cx="514391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r>
                <a:rPr lang="en-US" sz="2800" dirty="0">
                  <a:latin typeface="+mj-lt"/>
                  <a:sym typeface="Google Sans Medium"/>
                </a:rPr>
                <a:t>JS</a:t>
              </a:r>
              <a:endParaRPr sz="1100" dirty="0">
                <a:latin typeface="+mj-lt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CB25303-858C-6FB4-560C-21C1E45ADC24}"/>
              </a:ext>
            </a:extLst>
          </p:cNvPr>
          <p:cNvGrpSpPr/>
          <p:nvPr/>
        </p:nvGrpSpPr>
        <p:grpSpPr>
          <a:xfrm>
            <a:off x="2124455" y="2067481"/>
            <a:ext cx="934792" cy="934792"/>
            <a:chOff x="539496" y="1658179"/>
            <a:chExt cx="934792" cy="934792"/>
          </a:xfrm>
        </p:grpSpPr>
        <p:pic>
          <p:nvPicPr>
            <p:cNvPr id="12" name="Graphic 11" descr="Paper with solid fill">
              <a:extLst>
                <a:ext uri="{FF2B5EF4-FFF2-40B4-BE49-F238E27FC236}">
                  <a16:creationId xmlns:a16="http://schemas.microsoft.com/office/drawing/2014/main" id="{D1CEA116-9435-76C6-9C71-741B24A8F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9496" y="1658179"/>
              <a:ext cx="934792" cy="934792"/>
            </a:xfrm>
            <a:prstGeom prst="rect">
              <a:avLst/>
            </a:prstGeom>
          </p:spPr>
        </p:pic>
        <p:sp>
          <p:nvSpPr>
            <p:cNvPr id="13" name="Google Shape;504;p60">
              <a:extLst>
                <a:ext uri="{FF2B5EF4-FFF2-40B4-BE49-F238E27FC236}">
                  <a16:creationId xmlns:a16="http://schemas.microsoft.com/office/drawing/2014/main" id="{072F785A-8FD1-0B8C-0AB3-F7B6B20CC0D8}"/>
                </a:ext>
              </a:extLst>
            </p:cNvPr>
            <p:cNvSpPr txBox="1"/>
            <p:nvPr/>
          </p:nvSpPr>
          <p:spPr>
            <a:xfrm>
              <a:off x="749696" y="1959267"/>
              <a:ext cx="514391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r>
                <a:rPr lang="en-US" sz="2800" dirty="0">
                  <a:latin typeface="+mj-lt"/>
                  <a:sym typeface="Google Sans Medium"/>
                </a:rPr>
                <a:t>JS</a:t>
              </a:r>
              <a:endParaRPr sz="1100" dirty="0">
                <a:latin typeface="+mj-lt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DC09487-6A47-0F55-E130-A7E44D1EEE99}"/>
              </a:ext>
            </a:extLst>
          </p:cNvPr>
          <p:cNvGrpSpPr/>
          <p:nvPr/>
        </p:nvGrpSpPr>
        <p:grpSpPr>
          <a:xfrm>
            <a:off x="539496" y="3370906"/>
            <a:ext cx="934792" cy="934792"/>
            <a:chOff x="539496" y="1658179"/>
            <a:chExt cx="934792" cy="934792"/>
          </a:xfrm>
        </p:grpSpPr>
        <p:pic>
          <p:nvPicPr>
            <p:cNvPr id="15" name="Graphic 14" descr="Paper with solid fill">
              <a:extLst>
                <a:ext uri="{FF2B5EF4-FFF2-40B4-BE49-F238E27FC236}">
                  <a16:creationId xmlns:a16="http://schemas.microsoft.com/office/drawing/2014/main" id="{3AABFBA8-8D36-77F7-5FEF-DA989C238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9496" y="1658179"/>
              <a:ext cx="934792" cy="934792"/>
            </a:xfrm>
            <a:prstGeom prst="rect">
              <a:avLst/>
            </a:prstGeom>
          </p:spPr>
        </p:pic>
        <p:sp>
          <p:nvSpPr>
            <p:cNvPr id="18" name="Google Shape;504;p60">
              <a:extLst>
                <a:ext uri="{FF2B5EF4-FFF2-40B4-BE49-F238E27FC236}">
                  <a16:creationId xmlns:a16="http://schemas.microsoft.com/office/drawing/2014/main" id="{938D52A2-06D6-C41E-3A4D-6829182CA3DA}"/>
                </a:ext>
              </a:extLst>
            </p:cNvPr>
            <p:cNvSpPr txBox="1"/>
            <p:nvPr/>
          </p:nvSpPr>
          <p:spPr>
            <a:xfrm>
              <a:off x="749696" y="1959267"/>
              <a:ext cx="514391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r>
                <a:rPr lang="en-US" sz="2400" dirty="0">
                  <a:latin typeface="+mj-lt"/>
                  <a:sym typeface="Google Sans Medium"/>
                </a:rPr>
                <a:t>CSS</a:t>
              </a:r>
              <a:endParaRPr sz="1050" dirty="0">
                <a:latin typeface="+mj-lt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143F7A-D235-B3F5-30E4-E7A77A63F917}"/>
              </a:ext>
            </a:extLst>
          </p:cNvPr>
          <p:cNvGrpSpPr/>
          <p:nvPr/>
        </p:nvGrpSpPr>
        <p:grpSpPr>
          <a:xfrm>
            <a:off x="2124455" y="3370906"/>
            <a:ext cx="4882678" cy="934792"/>
            <a:chOff x="539496" y="1658179"/>
            <a:chExt cx="4882678" cy="934792"/>
          </a:xfrm>
        </p:grpSpPr>
        <p:pic>
          <p:nvPicPr>
            <p:cNvPr id="20" name="Graphic 19" descr="Paper with solid fill">
              <a:extLst>
                <a:ext uri="{FF2B5EF4-FFF2-40B4-BE49-F238E27FC236}">
                  <a16:creationId xmlns:a16="http://schemas.microsoft.com/office/drawing/2014/main" id="{BAEE0473-961E-A085-07A9-8FE2C8364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9496" y="1658179"/>
              <a:ext cx="934792" cy="934792"/>
            </a:xfrm>
            <a:prstGeom prst="rect">
              <a:avLst/>
            </a:prstGeom>
          </p:spPr>
        </p:pic>
        <p:sp>
          <p:nvSpPr>
            <p:cNvPr id="21" name="Google Shape;504;p60">
              <a:extLst>
                <a:ext uri="{FF2B5EF4-FFF2-40B4-BE49-F238E27FC236}">
                  <a16:creationId xmlns:a16="http://schemas.microsoft.com/office/drawing/2014/main" id="{5837D6A0-F743-0F7F-205C-BF7CB2BB560D}"/>
                </a:ext>
              </a:extLst>
            </p:cNvPr>
            <p:cNvSpPr txBox="1"/>
            <p:nvPr/>
          </p:nvSpPr>
          <p:spPr>
            <a:xfrm>
              <a:off x="749696" y="1959267"/>
              <a:ext cx="514391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r>
                <a:rPr lang="en-US" sz="2400" dirty="0">
                  <a:latin typeface="+mj-lt"/>
                  <a:sym typeface="Google Sans Medium"/>
                </a:rPr>
                <a:t>TSX</a:t>
              </a:r>
              <a:endParaRPr sz="1050" dirty="0">
                <a:latin typeface="+mj-lt"/>
              </a:endParaRPr>
            </a:p>
          </p:txBody>
        </p:sp>
        <p:sp>
          <p:nvSpPr>
            <p:cNvPr id="77" name="Google Shape;504;p60">
              <a:extLst>
                <a:ext uri="{FF2B5EF4-FFF2-40B4-BE49-F238E27FC236}">
                  <a16:creationId xmlns:a16="http://schemas.microsoft.com/office/drawing/2014/main" id="{E6B8DF1F-CBE5-07C5-CF61-8827826A2041}"/>
                </a:ext>
              </a:extLst>
            </p:cNvPr>
            <p:cNvSpPr txBox="1"/>
            <p:nvPr/>
          </p:nvSpPr>
          <p:spPr>
            <a:xfrm>
              <a:off x="3599906" y="2210642"/>
              <a:ext cx="1822268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r>
                <a:rPr lang="en-US" sz="2400" dirty="0">
                  <a:latin typeface="+mj-lt"/>
                  <a:sym typeface="Google Sans Medium"/>
                </a:rPr>
                <a:t>Bundler</a:t>
              </a:r>
              <a:endParaRPr sz="1050" dirty="0">
                <a:latin typeface="+mj-lt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5B91254-297B-CEB3-10D0-FC186E5253AA}"/>
              </a:ext>
            </a:extLst>
          </p:cNvPr>
          <p:cNvGrpSpPr/>
          <p:nvPr/>
        </p:nvGrpSpPr>
        <p:grpSpPr>
          <a:xfrm>
            <a:off x="539496" y="4674331"/>
            <a:ext cx="934792" cy="934792"/>
            <a:chOff x="539496" y="1658179"/>
            <a:chExt cx="934792" cy="934792"/>
          </a:xfrm>
        </p:grpSpPr>
        <p:pic>
          <p:nvPicPr>
            <p:cNvPr id="23" name="Graphic 22" descr="Paper with solid fill">
              <a:extLst>
                <a:ext uri="{FF2B5EF4-FFF2-40B4-BE49-F238E27FC236}">
                  <a16:creationId xmlns:a16="http://schemas.microsoft.com/office/drawing/2014/main" id="{00BC415D-4B89-CE1D-C514-9167BE788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9496" y="1658179"/>
              <a:ext cx="934792" cy="934792"/>
            </a:xfrm>
            <a:prstGeom prst="rect">
              <a:avLst/>
            </a:prstGeom>
          </p:spPr>
        </p:pic>
        <p:sp>
          <p:nvSpPr>
            <p:cNvPr id="24" name="Google Shape;504;p60">
              <a:extLst>
                <a:ext uri="{FF2B5EF4-FFF2-40B4-BE49-F238E27FC236}">
                  <a16:creationId xmlns:a16="http://schemas.microsoft.com/office/drawing/2014/main" id="{2A04DDD3-99E1-02F2-CD9A-A1FD623CEF50}"/>
                </a:ext>
              </a:extLst>
            </p:cNvPr>
            <p:cNvSpPr txBox="1"/>
            <p:nvPr/>
          </p:nvSpPr>
          <p:spPr>
            <a:xfrm>
              <a:off x="749696" y="1959267"/>
              <a:ext cx="514391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algn="ctr">
                <a:buClr>
                  <a:srgbClr val="5F6368"/>
                </a:buClr>
                <a:buSzPts val="1100"/>
              </a:pPr>
              <a:r>
                <a:rPr lang="en-US" sz="2400" dirty="0">
                  <a:latin typeface="+mj-lt"/>
                  <a:sym typeface="Google Sans Medium"/>
                </a:rPr>
                <a:t>TSX</a:t>
              </a:r>
              <a:endParaRPr lang="en-US" sz="1050" dirty="0">
                <a:latin typeface="+mj-lt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endParaRPr sz="1050" dirty="0">
                <a:latin typeface="+mj-lt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FAC5465-351B-B443-4C9E-CBA74EC30B56}"/>
              </a:ext>
            </a:extLst>
          </p:cNvPr>
          <p:cNvGrpSpPr/>
          <p:nvPr/>
        </p:nvGrpSpPr>
        <p:grpSpPr>
          <a:xfrm>
            <a:off x="2124455" y="4674331"/>
            <a:ext cx="934792" cy="934792"/>
            <a:chOff x="539496" y="1658179"/>
            <a:chExt cx="934792" cy="934792"/>
          </a:xfrm>
        </p:grpSpPr>
        <p:pic>
          <p:nvPicPr>
            <p:cNvPr id="26" name="Graphic 25" descr="Paper with solid fill">
              <a:extLst>
                <a:ext uri="{FF2B5EF4-FFF2-40B4-BE49-F238E27FC236}">
                  <a16:creationId xmlns:a16="http://schemas.microsoft.com/office/drawing/2014/main" id="{EDFB3E37-A2A6-F33F-F61F-5DCC3D9EBC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9496" y="1658179"/>
              <a:ext cx="934792" cy="934792"/>
            </a:xfrm>
            <a:prstGeom prst="rect">
              <a:avLst/>
            </a:prstGeom>
          </p:spPr>
        </p:pic>
        <p:sp>
          <p:nvSpPr>
            <p:cNvPr id="27" name="Google Shape;504;p60">
              <a:extLst>
                <a:ext uri="{FF2B5EF4-FFF2-40B4-BE49-F238E27FC236}">
                  <a16:creationId xmlns:a16="http://schemas.microsoft.com/office/drawing/2014/main" id="{F7C8E3CD-0210-71A2-3DF0-C2868909CFC1}"/>
                </a:ext>
              </a:extLst>
            </p:cNvPr>
            <p:cNvSpPr txBox="1"/>
            <p:nvPr/>
          </p:nvSpPr>
          <p:spPr>
            <a:xfrm>
              <a:off x="749696" y="1959267"/>
              <a:ext cx="514391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algn="ctr">
                <a:buClr>
                  <a:srgbClr val="5F6368"/>
                </a:buClr>
                <a:buSzPts val="1100"/>
              </a:pPr>
              <a:r>
                <a:rPr lang="en-US" sz="2400" dirty="0">
                  <a:latin typeface="+mj-lt"/>
                  <a:sym typeface="Google Sans Medium"/>
                </a:rPr>
                <a:t>TSX</a:t>
              </a:r>
              <a:endParaRPr lang="en-US" sz="1050" dirty="0">
                <a:latin typeface="+mj-lt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endParaRPr sz="1050" dirty="0">
                <a:latin typeface="+mj-lt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07F03AC-6BC8-B1CE-C70D-7C1FFBB2076A}"/>
              </a:ext>
            </a:extLst>
          </p:cNvPr>
          <p:cNvGrpSpPr/>
          <p:nvPr/>
        </p:nvGrpSpPr>
        <p:grpSpPr>
          <a:xfrm>
            <a:off x="8535345" y="3370906"/>
            <a:ext cx="934792" cy="934792"/>
            <a:chOff x="539496" y="1658179"/>
            <a:chExt cx="934792" cy="934792"/>
          </a:xfrm>
        </p:grpSpPr>
        <p:pic>
          <p:nvPicPr>
            <p:cNvPr id="29" name="Graphic 28" descr="Paper with solid fill">
              <a:extLst>
                <a:ext uri="{FF2B5EF4-FFF2-40B4-BE49-F238E27FC236}">
                  <a16:creationId xmlns:a16="http://schemas.microsoft.com/office/drawing/2014/main" id="{0B5F9602-C379-DAD1-7B2D-FC04C52FF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9496" y="1658179"/>
              <a:ext cx="934792" cy="934792"/>
            </a:xfrm>
            <a:prstGeom prst="rect">
              <a:avLst/>
            </a:prstGeom>
          </p:spPr>
        </p:pic>
        <p:sp>
          <p:nvSpPr>
            <p:cNvPr id="30" name="Google Shape;504;p60">
              <a:extLst>
                <a:ext uri="{FF2B5EF4-FFF2-40B4-BE49-F238E27FC236}">
                  <a16:creationId xmlns:a16="http://schemas.microsoft.com/office/drawing/2014/main" id="{0736F4DB-76FC-84CC-2970-0B9356CFDDD9}"/>
                </a:ext>
              </a:extLst>
            </p:cNvPr>
            <p:cNvSpPr txBox="1"/>
            <p:nvPr/>
          </p:nvSpPr>
          <p:spPr>
            <a:xfrm>
              <a:off x="749696" y="1959267"/>
              <a:ext cx="514391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r>
                <a:rPr lang="en-US" sz="2800" dirty="0">
                  <a:latin typeface="+mj-lt"/>
                  <a:sym typeface="Google Sans Medium"/>
                </a:rPr>
                <a:t>JS</a:t>
              </a:r>
              <a:endParaRPr sz="1100" dirty="0">
                <a:latin typeface="+mj-lt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D130AAD-1A2B-11B5-828E-63A2E5521C89}"/>
              </a:ext>
            </a:extLst>
          </p:cNvPr>
          <p:cNvGrpSpPr/>
          <p:nvPr/>
        </p:nvGrpSpPr>
        <p:grpSpPr>
          <a:xfrm>
            <a:off x="10120304" y="3370906"/>
            <a:ext cx="934792" cy="934792"/>
            <a:chOff x="539496" y="1658179"/>
            <a:chExt cx="934792" cy="934792"/>
          </a:xfrm>
        </p:grpSpPr>
        <p:pic>
          <p:nvPicPr>
            <p:cNvPr id="33" name="Graphic 32" descr="Paper with solid fill">
              <a:extLst>
                <a:ext uri="{FF2B5EF4-FFF2-40B4-BE49-F238E27FC236}">
                  <a16:creationId xmlns:a16="http://schemas.microsoft.com/office/drawing/2014/main" id="{C5CD56E3-73E4-F1CD-2C35-9E5DDEBCC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9496" y="1658179"/>
              <a:ext cx="934792" cy="934792"/>
            </a:xfrm>
            <a:prstGeom prst="rect">
              <a:avLst/>
            </a:prstGeom>
          </p:spPr>
        </p:pic>
        <p:sp>
          <p:nvSpPr>
            <p:cNvPr id="34" name="Google Shape;504;p60">
              <a:extLst>
                <a:ext uri="{FF2B5EF4-FFF2-40B4-BE49-F238E27FC236}">
                  <a16:creationId xmlns:a16="http://schemas.microsoft.com/office/drawing/2014/main" id="{F80EDB2D-5EE5-9E3D-C7A9-96C4B571C1DA}"/>
                </a:ext>
              </a:extLst>
            </p:cNvPr>
            <p:cNvSpPr txBox="1"/>
            <p:nvPr/>
          </p:nvSpPr>
          <p:spPr>
            <a:xfrm>
              <a:off x="749696" y="1959267"/>
              <a:ext cx="514391" cy="365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F6368"/>
                </a:buClr>
                <a:buSzPts val="1100"/>
                <a:buFont typeface="Google Sans Medium"/>
                <a:buNone/>
              </a:pPr>
              <a:r>
                <a:rPr lang="en-US" sz="2400" dirty="0">
                  <a:latin typeface="+mj-lt"/>
                  <a:sym typeface="Google Sans Medium"/>
                </a:rPr>
                <a:t>CSS</a:t>
              </a:r>
              <a:endParaRPr sz="1050" dirty="0">
                <a:latin typeface="+mj-lt"/>
              </a:endParaRPr>
            </a:p>
          </p:txBody>
        </p:sp>
      </p:grp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7BFF343-6F97-CACE-AA2D-59B325009EDE}"/>
              </a:ext>
            </a:extLst>
          </p:cNvPr>
          <p:cNvCxnSpPr>
            <a:cxnSpLocks/>
          </p:cNvCxnSpPr>
          <p:nvPr/>
        </p:nvCxnSpPr>
        <p:spPr>
          <a:xfrm>
            <a:off x="3126377" y="3838302"/>
            <a:ext cx="187492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F4A7817-AD9A-73B7-9E16-BD77B08414E3}"/>
              </a:ext>
            </a:extLst>
          </p:cNvPr>
          <p:cNvCxnSpPr>
            <a:cxnSpLocks/>
          </p:cNvCxnSpPr>
          <p:nvPr/>
        </p:nvCxnSpPr>
        <p:spPr>
          <a:xfrm>
            <a:off x="7167154" y="3838302"/>
            <a:ext cx="12192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AE875184-43C1-987D-999C-A0A16927DF48}"/>
              </a:ext>
            </a:extLst>
          </p:cNvPr>
          <p:cNvCxnSpPr>
            <a:cxnSpLocks/>
            <a:stCxn id="3" idx="3"/>
            <a:endCxn id="12" idx="1"/>
          </p:cNvCxnSpPr>
          <p:nvPr/>
        </p:nvCxnSpPr>
        <p:spPr>
          <a:xfrm>
            <a:off x="1474288" y="2534877"/>
            <a:ext cx="65016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B9061DC-51CF-5784-197D-01FB8E5AF2A8}"/>
              </a:ext>
            </a:extLst>
          </p:cNvPr>
          <p:cNvCxnSpPr>
            <a:cxnSpLocks/>
            <a:stCxn id="12" idx="2"/>
            <a:endCxn id="20" idx="0"/>
          </p:cNvCxnSpPr>
          <p:nvPr/>
        </p:nvCxnSpPr>
        <p:spPr>
          <a:xfrm>
            <a:off x="2591851" y="3002273"/>
            <a:ext cx="0" cy="36863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C1BAF8A4-BA69-B3DD-D677-F1E01FC54975}"/>
              </a:ext>
            </a:extLst>
          </p:cNvPr>
          <p:cNvCxnSpPr>
            <a:cxnSpLocks/>
          </p:cNvCxnSpPr>
          <p:nvPr/>
        </p:nvCxnSpPr>
        <p:spPr>
          <a:xfrm>
            <a:off x="2591850" y="4305698"/>
            <a:ext cx="0" cy="36863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358AE70-E6E9-F0CC-3490-2E4B700C7E09}"/>
              </a:ext>
            </a:extLst>
          </p:cNvPr>
          <p:cNvCxnSpPr>
            <a:cxnSpLocks/>
          </p:cNvCxnSpPr>
          <p:nvPr/>
        </p:nvCxnSpPr>
        <p:spPr>
          <a:xfrm>
            <a:off x="1379594" y="4277911"/>
            <a:ext cx="830548" cy="53676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9AF9FCD-8569-D992-4D0F-FBA26AFD2F95}"/>
              </a:ext>
            </a:extLst>
          </p:cNvPr>
          <p:cNvCxnSpPr>
            <a:cxnSpLocks/>
          </p:cNvCxnSpPr>
          <p:nvPr/>
        </p:nvCxnSpPr>
        <p:spPr>
          <a:xfrm>
            <a:off x="1474288" y="5232980"/>
            <a:ext cx="65016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1942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функционала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F4BD4-41BD-9832-8397-336817C2E2A1}"/>
              </a:ext>
            </a:extLst>
          </p:cNvPr>
          <p:cNvSpPr txBox="1"/>
          <p:nvPr/>
        </p:nvSpPr>
        <p:spPr>
          <a:xfrm>
            <a:off x="9423166" y="2993008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Динамические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5DF2F7-AECD-1400-D0B7-10F2AB26DC72}"/>
              </a:ext>
            </a:extLst>
          </p:cNvPr>
          <p:cNvSpPr txBox="1"/>
          <p:nvPr/>
        </p:nvSpPr>
        <p:spPr>
          <a:xfrm>
            <a:off x="355951" y="2402421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Prerendering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DA800F-8E3C-B69E-012E-EB4A4E332AD4}"/>
              </a:ext>
            </a:extLst>
          </p:cNvPr>
          <p:cNvSpPr txBox="1"/>
          <p:nvPr/>
        </p:nvSpPr>
        <p:spPr>
          <a:xfrm>
            <a:off x="7914155" y="939541"/>
            <a:ext cx="2211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Встроенные компоненты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4641D-4CE2-BA65-D3BE-20479F061F6C}"/>
              </a:ext>
            </a:extLst>
          </p:cNvPr>
          <p:cNvSpPr txBox="1"/>
          <p:nvPr/>
        </p:nvSpPr>
        <p:spPr>
          <a:xfrm>
            <a:off x="2463566" y="362696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C03D5F-9B77-C3F7-2176-9534C9FCE1B8}"/>
              </a:ext>
            </a:extLst>
          </p:cNvPr>
          <p:cNvSpPr txBox="1"/>
          <p:nvPr/>
        </p:nvSpPr>
        <p:spPr>
          <a:xfrm>
            <a:off x="3648518" y="191907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Prefetching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696475-D5AE-6505-9D19-35FEC1215D14}"/>
              </a:ext>
            </a:extLst>
          </p:cNvPr>
          <p:cNvSpPr txBox="1"/>
          <p:nvPr/>
        </p:nvSpPr>
        <p:spPr>
          <a:xfrm>
            <a:off x="1109194" y="5117752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Компиляция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9241E5-6646-DE97-2C5E-F58B16566197}"/>
              </a:ext>
            </a:extLst>
          </p:cNvPr>
          <p:cNvSpPr txBox="1"/>
          <p:nvPr/>
        </p:nvSpPr>
        <p:spPr>
          <a:xfrm>
            <a:off x="5519904" y="2993008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API </a:t>
            </a:r>
            <a:r>
              <a:rPr lang="ru-RU" sz="2400" dirty="0" err="1"/>
              <a:t>роуты</a:t>
            </a:r>
            <a:endParaRPr lang="en-US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1A7955-3A53-D7CE-0341-5EAC2DA1C45C}"/>
              </a:ext>
            </a:extLst>
          </p:cNvPr>
          <p:cNvSpPr txBox="1"/>
          <p:nvPr/>
        </p:nvSpPr>
        <p:spPr>
          <a:xfrm>
            <a:off x="6684252" y="4458779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err="1"/>
              <a:t>Минификация</a:t>
            </a:r>
            <a:endParaRPr lang="en-US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0A2016-4DA5-AA7A-F4D7-774EE4394D0D}"/>
              </a:ext>
            </a:extLst>
          </p:cNvPr>
          <p:cNvSpPr txBox="1"/>
          <p:nvPr/>
        </p:nvSpPr>
        <p:spPr>
          <a:xfrm>
            <a:off x="9020144" y="5492313"/>
            <a:ext cx="2211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Bundling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48A926-933E-1C0A-CC53-82190D01E4B4}"/>
              </a:ext>
            </a:extLst>
          </p:cNvPr>
          <p:cNvSpPr/>
          <p:nvPr/>
        </p:nvSpPr>
        <p:spPr>
          <a:xfrm>
            <a:off x="4181771" y="5782495"/>
            <a:ext cx="2436743" cy="959093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DB3654-824D-D6CB-ACE4-801939071450}"/>
              </a:ext>
            </a:extLst>
          </p:cNvPr>
          <p:cNvSpPr txBox="1"/>
          <p:nvPr/>
        </p:nvSpPr>
        <p:spPr>
          <a:xfrm>
            <a:off x="4181770" y="6031210"/>
            <a:ext cx="243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Разделение кода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462914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Разделение кода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4525827-BAB8-7063-FFFC-5B137B4E0AAA}"/>
              </a:ext>
            </a:extLst>
          </p:cNvPr>
          <p:cNvGrpSpPr/>
          <p:nvPr/>
        </p:nvGrpSpPr>
        <p:grpSpPr>
          <a:xfrm>
            <a:off x="2220317" y="3727270"/>
            <a:ext cx="7768695" cy="2649714"/>
            <a:chOff x="2220317" y="3274423"/>
            <a:chExt cx="7768695" cy="264971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5EEEFA6-0FDC-E390-AC08-894F7574D07B}"/>
                </a:ext>
              </a:extLst>
            </p:cNvPr>
            <p:cNvGrpSpPr/>
            <p:nvPr/>
          </p:nvGrpSpPr>
          <p:grpSpPr>
            <a:xfrm>
              <a:off x="2220317" y="4598574"/>
              <a:ext cx="1681123" cy="1325563"/>
              <a:chOff x="2220317" y="3910596"/>
              <a:chExt cx="1681123" cy="1325563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82C4316-FAEB-C2A6-9789-6E8DD673AD0E}"/>
                  </a:ext>
                </a:extLst>
              </p:cNvPr>
              <p:cNvGrpSpPr/>
              <p:nvPr/>
            </p:nvGrpSpPr>
            <p:grpSpPr>
              <a:xfrm>
                <a:off x="2220317" y="3910596"/>
                <a:ext cx="1681123" cy="1325563"/>
                <a:chOff x="845628" y="1677725"/>
                <a:chExt cx="1531812" cy="1236503"/>
              </a:xfrm>
            </p:grpSpPr>
            <p:sp>
              <p:nvSpPr>
                <p:cNvPr id="16" name="Google Shape;503;p60">
                  <a:extLst>
                    <a:ext uri="{FF2B5EF4-FFF2-40B4-BE49-F238E27FC236}">
                      <a16:creationId xmlns:a16="http://schemas.microsoft.com/office/drawing/2014/main" id="{7A44C078-75A4-246F-E61D-EF6A8A4C7A99}"/>
                    </a:ext>
                  </a:extLst>
                </p:cNvPr>
                <p:cNvSpPr/>
                <p:nvPr/>
              </p:nvSpPr>
              <p:spPr>
                <a:xfrm>
                  <a:off x="845628" y="1677725"/>
                  <a:ext cx="1516024" cy="1236503"/>
                </a:xfrm>
                <a:prstGeom prst="roundRect">
                  <a:avLst>
                    <a:gd name="adj" fmla="val 8646"/>
                  </a:avLst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203200" rotWithShape="0">
                    <a:srgbClr val="000000">
                      <a:alpha val="21960"/>
                    </a:srgbClr>
                  </a:outerShdw>
                </a:effectLst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1200"/>
                    <a:buFont typeface="Helvetica Neue"/>
                    <a:buNone/>
                  </a:pPr>
                  <a:endParaRPr sz="1200" b="0" i="0" u="none" strike="noStrike" cap="none"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17" name="Google Shape;504;p60">
                  <a:extLst>
                    <a:ext uri="{FF2B5EF4-FFF2-40B4-BE49-F238E27FC236}">
                      <a16:creationId xmlns:a16="http://schemas.microsoft.com/office/drawing/2014/main" id="{851817DC-9D8F-38C8-7BD3-FFBE4189637F}"/>
                    </a:ext>
                  </a:extLst>
                </p:cNvPr>
                <p:cNvSpPr txBox="1"/>
                <p:nvPr/>
              </p:nvSpPr>
              <p:spPr>
                <a:xfrm>
                  <a:off x="861416" y="2435068"/>
                  <a:ext cx="1516024" cy="1981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5F6368"/>
                    </a:buClr>
                    <a:buSzPts val="1100"/>
                    <a:buFont typeface="Google Sans Medium"/>
                    <a:buNone/>
                  </a:pPr>
                  <a:r>
                    <a:rPr lang="en-US" sz="2800" dirty="0">
                      <a:latin typeface="+mj-lt"/>
                      <a:sym typeface="Google Sans Medium"/>
                    </a:rPr>
                    <a:t>chunk.js</a:t>
                  </a:r>
                  <a:endParaRPr sz="1100" dirty="0">
                    <a:latin typeface="+mj-lt"/>
                  </a:endParaRPr>
                </a:p>
              </p:txBody>
            </p:sp>
            <p:sp>
              <p:nvSpPr>
                <p:cNvPr id="18" name="Google Shape;516;p60">
                  <a:extLst>
                    <a:ext uri="{FF2B5EF4-FFF2-40B4-BE49-F238E27FC236}">
                      <a16:creationId xmlns:a16="http://schemas.microsoft.com/office/drawing/2014/main" id="{25DB2049-978E-BF4C-5178-5D4DEB6E9288}"/>
                    </a:ext>
                  </a:extLst>
                </p:cNvPr>
                <p:cNvSpPr/>
                <p:nvPr/>
              </p:nvSpPr>
              <p:spPr>
                <a:xfrm>
                  <a:off x="1369472" y="1784197"/>
                  <a:ext cx="499912" cy="511779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1200"/>
                    <a:buFont typeface="Helvetica Neue"/>
                    <a:buNone/>
                  </a:pPr>
                  <a:endParaRPr sz="1200" b="0" i="0" u="none" strike="noStrike" cap="none" dirty="0"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</p:grpSp>
          <p:pic>
            <p:nvPicPr>
              <p:cNvPr id="19" name="Graphic 18" descr="Paper with solid fill">
                <a:extLst>
                  <a:ext uri="{FF2B5EF4-FFF2-40B4-BE49-F238E27FC236}">
                    <a16:creationId xmlns:a16="http://schemas.microsoft.com/office/drawing/2014/main" id="{C57546D0-9C9A-0F40-9A49-8735D37E4D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86662" y="4116177"/>
                <a:ext cx="365760" cy="365760"/>
              </a:xfrm>
              <a:prstGeom prst="rect">
                <a:avLst/>
              </a:prstGeom>
            </p:spPr>
          </p:pic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7C3F9BD-838A-AFA4-1FE6-38A396CCCC3E}"/>
                </a:ext>
              </a:extLst>
            </p:cNvPr>
            <p:cNvGrpSpPr/>
            <p:nvPr/>
          </p:nvGrpSpPr>
          <p:grpSpPr>
            <a:xfrm>
              <a:off x="8307889" y="4598573"/>
              <a:ext cx="1681123" cy="1325563"/>
              <a:chOff x="2220317" y="3910596"/>
              <a:chExt cx="1681123" cy="1325563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3E469425-E695-EB58-0DC9-C7FE28F1F1B9}"/>
                  </a:ext>
                </a:extLst>
              </p:cNvPr>
              <p:cNvGrpSpPr/>
              <p:nvPr/>
            </p:nvGrpSpPr>
            <p:grpSpPr>
              <a:xfrm>
                <a:off x="2220317" y="3910596"/>
                <a:ext cx="1681123" cy="1325563"/>
                <a:chOff x="845628" y="1677725"/>
                <a:chExt cx="1531812" cy="1236503"/>
              </a:xfrm>
            </p:grpSpPr>
            <p:sp>
              <p:nvSpPr>
                <p:cNvPr id="30" name="Google Shape;503;p60">
                  <a:extLst>
                    <a:ext uri="{FF2B5EF4-FFF2-40B4-BE49-F238E27FC236}">
                      <a16:creationId xmlns:a16="http://schemas.microsoft.com/office/drawing/2014/main" id="{0C3DC304-B21B-463B-7498-829A05C3DF0C}"/>
                    </a:ext>
                  </a:extLst>
                </p:cNvPr>
                <p:cNvSpPr/>
                <p:nvPr/>
              </p:nvSpPr>
              <p:spPr>
                <a:xfrm>
                  <a:off x="845628" y="1677725"/>
                  <a:ext cx="1516024" cy="1236503"/>
                </a:xfrm>
                <a:prstGeom prst="roundRect">
                  <a:avLst>
                    <a:gd name="adj" fmla="val 8646"/>
                  </a:avLst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203200" rotWithShape="0">
                    <a:srgbClr val="000000">
                      <a:alpha val="21960"/>
                    </a:srgbClr>
                  </a:outerShdw>
                </a:effectLst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1200"/>
                    <a:buFont typeface="Helvetica Neue"/>
                    <a:buNone/>
                  </a:pPr>
                  <a:endParaRPr sz="1200" b="0" i="0" u="none" strike="noStrike" cap="none"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31" name="Google Shape;504;p60">
                  <a:extLst>
                    <a:ext uri="{FF2B5EF4-FFF2-40B4-BE49-F238E27FC236}">
                      <a16:creationId xmlns:a16="http://schemas.microsoft.com/office/drawing/2014/main" id="{9892BCF0-31D3-B56F-D7FA-7B6A832058C0}"/>
                    </a:ext>
                  </a:extLst>
                </p:cNvPr>
                <p:cNvSpPr txBox="1"/>
                <p:nvPr/>
              </p:nvSpPr>
              <p:spPr>
                <a:xfrm>
                  <a:off x="861416" y="2435068"/>
                  <a:ext cx="1516024" cy="1981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5F6368"/>
                    </a:buClr>
                    <a:buSzPts val="1100"/>
                    <a:buFont typeface="Google Sans Medium"/>
                    <a:buNone/>
                  </a:pPr>
                  <a:r>
                    <a:rPr lang="en-US" sz="2800" dirty="0">
                      <a:latin typeface="+mj-lt"/>
                      <a:sym typeface="Google Sans Medium"/>
                    </a:rPr>
                    <a:t>chunk.js</a:t>
                  </a:r>
                  <a:endParaRPr sz="1100" dirty="0">
                    <a:latin typeface="+mj-lt"/>
                  </a:endParaRPr>
                </a:p>
              </p:txBody>
            </p:sp>
            <p:sp>
              <p:nvSpPr>
                <p:cNvPr id="32" name="Google Shape;516;p60">
                  <a:extLst>
                    <a:ext uri="{FF2B5EF4-FFF2-40B4-BE49-F238E27FC236}">
                      <a16:creationId xmlns:a16="http://schemas.microsoft.com/office/drawing/2014/main" id="{A829316A-E745-C337-32AA-5D3E8C9805C5}"/>
                    </a:ext>
                  </a:extLst>
                </p:cNvPr>
                <p:cNvSpPr/>
                <p:nvPr/>
              </p:nvSpPr>
              <p:spPr>
                <a:xfrm>
                  <a:off x="1369472" y="1784197"/>
                  <a:ext cx="499912" cy="511779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1200"/>
                    <a:buFont typeface="Helvetica Neue"/>
                    <a:buNone/>
                  </a:pPr>
                  <a:endParaRPr sz="1200" b="0" i="0" u="none" strike="noStrike" cap="none" dirty="0"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</p:grpSp>
          <p:pic>
            <p:nvPicPr>
              <p:cNvPr id="29" name="Graphic 28" descr="Paper with solid fill">
                <a:extLst>
                  <a:ext uri="{FF2B5EF4-FFF2-40B4-BE49-F238E27FC236}">
                    <a16:creationId xmlns:a16="http://schemas.microsoft.com/office/drawing/2014/main" id="{04352C87-F0B2-F61A-8FFF-CE59BA956B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86662" y="4116177"/>
                <a:ext cx="365760" cy="365760"/>
              </a:xfrm>
              <a:prstGeom prst="rect">
                <a:avLst/>
              </a:prstGeom>
            </p:spPr>
          </p:pic>
        </p:grpSp>
        <p:cxnSp>
          <p:nvCxnSpPr>
            <p:cNvPr id="33" name="Google Shape;502;p60">
              <a:extLst>
                <a:ext uri="{FF2B5EF4-FFF2-40B4-BE49-F238E27FC236}">
                  <a16:creationId xmlns:a16="http://schemas.microsoft.com/office/drawing/2014/main" id="{4A8C6C6E-6B32-703D-6ABC-DD7418D853E6}"/>
                </a:ext>
              </a:extLst>
            </p:cNvPr>
            <p:cNvCxnSpPr>
              <a:cxnSpLocks/>
              <a:endCxn id="34" idx="0"/>
            </p:cNvCxnSpPr>
            <p:nvPr/>
          </p:nvCxnSpPr>
          <p:spPr>
            <a:xfrm flipH="1">
              <a:off x="6092051" y="3274423"/>
              <a:ext cx="2" cy="1306947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pic>
          <p:nvPicPr>
            <p:cNvPr id="34" name="Google Shape;515;p60" descr="Image">
              <a:extLst>
                <a:ext uri="{FF2B5EF4-FFF2-40B4-BE49-F238E27FC236}">
                  <a16:creationId xmlns:a16="http://schemas.microsoft.com/office/drawing/2014/main" id="{D22DAFDE-9A7D-D846-D1BB-AC47929629DC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3048891" y="4261452"/>
              <a:ext cx="6086321" cy="319918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22BDFB4-61EB-D069-C598-33757C2177E4}"/>
                </a:ext>
              </a:extLst>
            </p:cNvPr>
            <p:cNvGrpSpPr/>
            <p:nvPr/>
          </p:nvGrpSpPr>
          <p:grpSpPr>
            <a:xfrm>
              <a:off x="5251490" y="4533843"/>
              <a:ext cx="1681123" cy="1325563"/>
              <a:chOff x="2220317" y="3910596"/>
              <a:chExt cx="1681123" cy="1325563"/>
            </a:xfrm>
          </p:grpSpPr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C8296FFF-201E-5E2E-D147-18A26BEC12E4}"/>
                  </a:ext>
                </a:extLst>
              </p:cNvPr>
              <p:cNvGrpSpPr/>
              <p:nvPr/>
            </p:nvGrpSpPr>
            <p:grpSpPr>
              <a:xfrm>
                <a:off x="2220317" y="3910596"/>
                <a:ext cx="1681123" cy="1325563"/>
                <a:chOff x="845628" y="1677725"/>
                <a:chExt cx="1531812" cy="1236503"/>
              </a:xfrm>
            </p:grpSpPr>
            <p:sp>
              <p:nvSpPr>
                <p:cNvPr id="50" name="Google Shape;503;p60">
                  <a:extLst>
                    <a:ext uri="{FF2B5EF4-FFF2-40B4-BE49-F238E27FC236}">
                      <a16:creationId xmlns:a16="http://schemas.microsoft.com/office/drawing/2014/main" id="{86FB3226-E100-5B05-EE61-3992FE49528C}"/>
                    </a:ext>
                  </a:extLst>
                </p:cNvPr>
                <p:cNvSpPr/>
                <p:nvPr/>
              </p:nvSpPr>
              <p:spPr>
                <a:xfrm>
                  <a:off x="845628" y="1677725"/>
                  <a:ext cx="1516024" cy="1236503"/>
                </a:xfrm>
                <a:prstGeom prst="roundRect">
                  <a:avLst>
                    <a:gd name="adj" fmla="val 8646"/>
                  </a:avLst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203200" rotWithShape="0">
                    <a:srgbClr val="000000">
                      <a:alpha val="21960"/>
                    </a:srgbClr>
                  </a:outerShdw>
                </a:effectLst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1200"/>
                    <a:buFont typeface="Helvetica Neue"/>
                    <a:buNone/>
                  </a:pPr>
                  <a:endParaRPr sz="1200" b="0" i="0" u="none" strike="noStrike" cap="none"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51" name="Google Shape;504;p60">
                  <a:extLst>
                    <a:ext uri="{FF2B5EF4-FFF2-40B4-BE49-F238E27FC236}">
                      <a16:creationId xmlns:a16="http://schemas.microsoft.com/office/drawing/2014/main" id="{B19EF64E-6D25-B1E5-FA65-8B4C05791655}"/>
                    </a:ext>
                  </a:extLst>
                </p:cNvPr>
                <p:cNvSpPr txBox="1"/>
                <p:nvPr/>
              </p:nvSpPr>
              <p:spPr>
                <a:xfrm>
                  <a:off x="861416" y="2435068"/>
                  <a:ext cx="1516024" cy="1981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5F6368"/>
                    </a:buClr>
                    <a:buSzPts val="1100"/>
                    <a:buFont typeface="Google Sans Medium"/>
                    <a:buNone/>
                  </a:pPr>
                  <a:r>
                    <a:rPr lang="en-US" sz="2800" dirty="0">
                      <a:latin typeface="+mj-lt"/>
                      <a:sym typeface="Google Sans Medium"/>
                    </a:rPr>
                    <a:t>chunk.js</a:t>
                  </a:r>
                  <a:endParaRPr sz="1100" dirty="0">
                    <a:latin typeface="+mj-lt"/>
                  </a:endParaRPr>
                </a:p>
              </p:txBody>
            </p:sp>
            <p:sp>
              <p:nvSpPr>
                <p:cNvPr id="52" name="Google Shape;516;p60">
                  <a:extLst>
                    <a:ext uri="{FF2B5EF4-FFF2-40B4-BE49-F238E27FC236}">
                      <a16:creationId xmlns:a16="http://schemas.microsoft.com/office/drawing/2014/main" id="{8DA0A93B-F967-C5A0-2F12-D7ECE017F21C}"/>
                    </a:ext>
                  </a:extLst>
                </p:cNvPr>
                <p:cNvSpPr/>
                <p:nvPr/>
              </p:nvSpPr>
              <p:spPr>
                <a:xfrm>
                  <a:off x="1369472" y="1784197"/>
                  <a:ext cx="499912" cy="511779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1200"/>
                    <a:buFont typeface="Helvetica Neue"/>
                    <a:buNone/>
                  </a:pPr>
                  <a:endParaRPr sz="1200" b="0" i="0" u="none" strike="noStrike" cap="none" dirty="0"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</p:grpSp>
          <p:pic>
            <p:nvPicPr>
              <p:cNvPr id="49" name="Graphic 48" descr="Paper with solid fill">
                <a:extLst>
                  <a:ext uri="{FF2B5EF4-FFF2-40B4-BE49-F238E27FC236}">
                    <a16:creationId xmlns:a16="http://schemas.microsoft.com/office/drawing/2014/main" id="{A4545142-C787-D7AD-639A-41C556DAB4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86662" y="4116177"/>
                <a:ext cx="365760" cy="365760"/>
              </a:xfrm>
              <a:prstGeom prst="rect">
                <a:avLst/>
              </a:prstGeom>
            </p:spPr>
          </p:pic>
        </p:grp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2016A27-9DEA-1EB9-905B-46B0F42139BA}"/>
              </a:ext>
            </a:extLst>
          </p:cNvPr>
          <p:cNvGrpSpPr/>
          <p:nvPr/>
        </p:nvGrpSpPr>
        <p:grpSpPr>
          <a:xfrm>
            <a:off x="4876800" y="2026069"/>
            <a:ext cx="2463570" cy="1727328"/>
            <a:chOff x="4876800" y="1573222"/>
            <a:chExt cx="2463570" cy="1727328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DA69E926-C94E-7BF5-FDAC-ACF4661989F0}"/>
                </a:ext>
              </a:extLst>
            </p:cNvPr>
            <p:cNvGrpSpPr/>
            <p:nvPr/>
          </p:nvGrpSpPr>
          <p:grpSpPr>
            <a:xfrm>
              <a:off x="4876800" y="1573222"/>
              <a:ext cx="2463570" cy="1727328"/>
              <a:chOff x="845628" y="1677725"/>
              <a:chExt cx="1536648" cy="1236503"/>
            </a:xfrm>
          </p:grpSpPr>
          <p:sp>
            <p:nvSpPr>
              <p:cNvPr id="54" name="Google Shape;503;p60">
                <a:extLst>
                  <a:ext uri="{FF2B5EF4-FFF2-40B4-BE49-F238E27FC236}">
                    <a16:creationId xmlns:a16="http://schemas.microsoft.com/office/drawing/2014/main" id="{0679AB1A-9D7C-79AD-804A-E6A5448CC392}"/>
                  </a:ext>
                </a:extLst>
              </p:cNvPr>
              <p:cNvSpPr/>
              <p:nvPr/>
            </p:nvSpPr>
            <p:spPr>
              <a:xfrm>
                <a:off x="845628" y="1677725"/>
                <a:ext cx="1516024" cy="1236503"/>
              </a:xfrm>
              <a:prstGeom prst="roundRect">
                <a:avLst>
                  <a:gd name="adj" fmla="val 8646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203200" rotWithShape="0">
                  <a:srgbClr val="000000">
                    <a:alpha val="21960"/>
                  </a:srgbClr>
                </a:outerShdw>
              </a:effectLst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200"/>
                  <a:buFont typeface="Helvetica Neue"/>
                  <a:buNone/>
                </a:pPr>
                <a:endParaRPr sz="1200" b="0" i="0" u="none" strike="noStrike" cap="none"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55" name="Google Shape;504;p60">
                <a:extLst>
                  <a:ext uri="{FF2B5EF4-FFF2-40B4-BE49-F238E27FC236}">
                    <a16:creationId xmlns:a16="http://schemas.microsoft.com/office/drawing/2014/main" id="{73359A1B-8050-BE83-25DD-CCC3A2B7AE46}"/>
                  </a:ext>
                </a:extLst>
              </p:cNvPr>
              <p:cNvSpPr txBox="1"/>
              <p:nvPr/>
            </p:nvSpPr>
            <p:spPr>
              <a:xfrm>
                <a:off x="866252" y="2527552"/>
                <a:ext cx="1516024" cy="1981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5F6368"/>
                  </a:buClr>
                  <a:buSzPts val="1100"/>
                  <a:buFont typeface="Google Sans Medium"/>
                  <a:buNone/>
                </a:pPr>
                <a:r>
                  <a:rPr lang="en-US" sz="2800" dirty="0">
                    <a:latin typeface="+mj-lt"/>
                    <a:sym typeface="Google Sans Medium"/>
                  </a:rPr>
                  <a:t>bundle.js</a:t>
                </a:r>
                <a:endParaRPr sz="1100" dirty="0">
                  <a:latin typeface="+mj-lt"/>
                </a:endParaRPr>
              </a:p>
            </p:txBody>
          </p:sp>
          <p:sp>
            <p:nvSpPr>
              <p:cNvPr id="56" name="Google Shape;516;p60">
                <a:extLst>
                  <a:ext uri="{FF2B5EF4-FFF2-40B4-BE49-F238E27FC236}">
                    <a16:creationId xmlns:a16="http://schemas.microsoft.com/office/drawing/2014/main" id="{D041317E-9C76-D898-3FE4-FB2FF273D868}"/>
                  </a:ext>
                </a:extLst>
              </p:cNvPr>
              <p:cNvSpPr/>
              <p:nvPr/>
            </p:nvSpPr>
            <p:spPr>
              <a:xfrm>
                <a:off x="1346980" y="1810340"/>
                <a:ext cx="513320" cy="58911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200"/>
                  <a:buFont typeface="Helvetica Neue"/>
                  <a:buNone/>
                </a:pPr>
                <a:endParaRPr sz="1200" b="0" i="0" u="none" strike="noStrike" cap="none" dirty="0"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pic>
          <p:nvPicPr>
            <p:cNvPr id="57" name="Graphic 56" descr="Cube with solid fill">
              <a:extLst>
                <a:ext uri="{FF2B5EF4-FFF2-40B4-BE49-F238E27FC236}">
                  <a16:creationId xmlns:a16="http://schemas.microsoft.com/office/drawing/2014/main" id="{C4EBC644-2615-8AC3-DF24-2EFBBCA6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780675" y="1856940"/>
              <a:ext cx="640080" cy="6400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2555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13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9F8A656C-0806-4677-A38B-DA5DF0F3C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CFA12CAF-39AC-2C8A-2905-3D6BB6023D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</a:blip>
          <a:srcRect r="7110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: Rounded Corners 17">
            <a:extLst>
              <a:ext uri="{FF2B5EF4-FFF2-40B4-BE49-F238E27FC236}">
                <a16:creationId xmlns:a16="http://schemas.microsoft.com/office/drawing/2014/main" id="{9BEF8C6D-8BB3-473A-9607-D7381CC5C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7"/>
            <a:ext cx="3859952" cy="5215839"/>
          </a:xfrm>
          <a:prstGeom prst="roundRect">
            <a:avLst>
              <a:gd name="adj" fmla="val 265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C091028-7325-C047-0D84-9295EFD9A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219" y="795509"/>
            <a:ext cx="3507023" cy="30113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Next.js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AE9ADF75-5F35-4ED5-BCC5-F91FC616F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26218" y="830591"/>
            <a:ext cx="2987899" cy="2987899"/>
          </a:xfrm>
          <a:prstGeom prst="arc">
            <a:avLst>
              <a:gd name="adj1" fmla="val 16200000"/>
              <a:gd name="adj2" fmla="val 114657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6F35C13-FE66-8717-C02E-76272A5AE20B}"/>
              </a:ext>
            </a:extLst>
          </p:cNvPr>
          <p:cNvSpPr txBox="1"/>
          <p:nvPr/>
        </p:nvSpPr>
        <p:spPr>
          <a:xfrm>
            <a:off x="3893690" y="270440"/>
            <a:ext cx="1584960" cy="461665"/>
          </a:xfrm>
          <a:prstGeom prst="rect">
            <a:avLst/>
          </a:prstGeom>
          <a:solidFill>
            <a:srgbClr val="FAFAFA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Client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EA3E77-976C-250E-0C9D-5FF11CC55DBF}"/>
              </a:ext>
            </a:extLst>
          </p:cNvPr>
          <p:cNvSpPr txBox="1"/>
          <p:nvPr/>
        </p:nvSpPr>
        <p:spPr>
          <a:xfrm>
            <a:off x="7688582" y="270439"/>
            <a:ext cx="1584960" cy="461665"/>
          </a:xfrm>
          <a:prstGeom prst="rect">
            <a:avLst/>
          </a:prstGeom>
          <a:solidFill>
            <a:srgbClr val="FAFAFA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0230542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224" y="2171700"/>
            <a:ext cx="5559552" cy="2514600"/>
          </a:xfrm>
        </p:spPr>
        <p:txBody>
          <a:bodyPr/>
          <a:lstStyle/>
          <a:p>
            <a:r>
              <a:rPr lang="ru-RU" dirty="0">
                <a:solidFill>
                  <a:srgbClr val="FFFFFF"/>
                </a:solidFill>
              </a:rPr>
              <a:t>Достоинства и недостатки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5937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Достоинства и недостатки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53CAC3B-78FA-9AC2-8A67-599AF62ED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865262"/>
              </p:ext>
            </p:extLst>
          </p:nvPr>
        </p:nvGraphicFramePr>
        <p:xfrm>
          <a:off x="539496" y="1690688"/>
          <a:ext cx="10677146" cy="457046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338573">
                  <a:extLst>
                    <a:ext uri="{9D8B030D-6E8A-4147-A177-3AD203B41FA5}">
                      <a16:colId xmlns:a16="http://schemas.microsoft.com/office/drawing/2014/main" val="2961616642"/>
                    </a:ext>
                  </a:extLst>
                </a:gridCol>
                <a:gridCol w="5338573">
                  <a:extLst>
                    <a:ext uri="{9D8B030D-6E8A-4147-A177-3AD203B41FA5}">
                      <a16:colId xmlns:a16="http://schemas.microsoft.com/office/drawing/2014/main" val="1223695755"/>
                    </a:ext>
                  </a:extLst>
                </a:gridCol>
              </a:tblGrid>
              <a:tr h="652924">
                <a:tc>
                  <a:txBody>
                    <a:bodyPr/>
                    <a:lstStyle/>
                    <a:p>
                      <a:r>
                        <a:rPr lang="ru-RU" dirty="0"/>
                        <a:t>Достоинства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Недостатки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7803219"/>
                  </a:ext>
                </a:extLst>
              </a:tr>
              <a:tr h="652924">
                <a:tc>
                  <a:txBody>
                    <a:bodyPr/>
                    <a:lstStyle/>
                    <a:p>
                      <a:r>
                        <a:rPr lang="en-US" dirty="0"/>
                        <a:t>SEO </a:t>
                      </a:r>
                      <a:r>
                        <a:rPr lang="ru-RU" dirty="0"/>
                        <a:t>оптимизация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Дополнительная технология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0708459"/>
                  </a:ext>
                </a:extLst>
              </a:tr>
              <a:tr h="652924">
                <a:tc>
                  <a:txBody>
                    <a:bodyPr/>
                    <a:lstStyle/>
                    <a:p>
                      <a:r>
                        <a:rPr lang="ru-RU" dirty="0"/>
                        <a:t>Скорость разработки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Меньше гибкости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5661744"/>
                  </a:ext>
                </a:extLst>
              </a:tr>
              <a:tr h="652924">
                <a:tc>
                  <a:txBody>
                    <a:bodyPr/>
                    <a:lstStyle/>
                    <a:p>
                      <a:r>
                        <a:rPr lang="ru-RU" dirty="0"/>
                        <a:t>Скорость работы (</a:t>
                      </a:r>
                      <a:r>
                        <a:rPr lang="en-US" dirty="0"/>
                        <a:t>performance)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Время </a:t>
                      </a:r>
                      <a:r>
                        <a:rPr lang="ru-RU" dirty="0" err="1"/>
                        <a:t>билда</a:t>
                      </a:r>
                      <a:r>
                        <a:rPr lang="ru-RU" dirty="0"/>
                        <a:t> для статики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3976635"/>
                  </a:ext>
                </a:extLst>
              </a:tr>
              <a:tr h="652924">
                <a:tc>
                  <a:txBody>
                    <a:bodyPr/>
                    <a:lstStyle/>
                    <a:p>
                      <a:r>
                        <a:rPr lang="ru-RU" dirty="0"/>
                        <a:t>Продвинутые тех. решения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Отсутствие </a:t>
                      </a:r>
                      <a:r>
                        <a:rPr lang="en-US" dirty="0"/>
                        <a:t>state manager</a:t>
                      </a:r>
                      <a:r>
                        <a:rPr lang="ru-RU" dirty="0"/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7841055"/>
                  </a:ext>
                </a:extLst>
              </a:tr>
              <a:tr h="652924">
                <a:tc>
                  <a:txBody>
                    <a:bodyPr/>
                    <a:lstStyle/>
                    <a:p>
                      <a:r>
                        <a:rPr lang="ru-RU" dirty="0"/>
                        <a:t>Поддержка </a:t>
                      </a:r>
                      <a:r>
                        <a:rPr lang="en-US" dirty="0"/>
                        <a:t>API</a:t>
                      </a:r>
                      <a:r>
                        <a:rPr lang="ru-RU" dirty="0"/>
                        <a:t> и встроенный </a:t>
                      </a:r>
                      <a:r>
                        <a:rPr lang="ru-RU" dirty="0" err="1"/>
                        <a:t>роутинг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err="1"/>
                        <a:t>Роутинг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255750"/>
                  </a:ext>
                </a:extLst>
              </a:tr>
              <a:tr h="652924">
                <a:tc gridSpan="2"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Плагины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ru-RU" dirty="0"/>
                        <a:t>Плагины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70758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6C8EA08-EB82-2063-8618-9CEF4C7642E6}"/>
              </a:ext>
            </a:extLst>
          </p:cNvPr>
          <p:cNvSpPr/>
          <p:nvPr/>
        </p:nvSpPr>
        <p:spPr>
          <a:xfrm>
            <a:off x="539496" y="2256120"/>
            <a:ext cx="10685853" cy="722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48B0C3-5297-2456-CB80-83927ED5971F}"/>
              </a:ext>
            </a:extLst>
          </p:cNvPr>
          <p:cNvSpPr/>
          <p:nvPr/>
        </p:nvSpPr>
        <p:spPr>
          <a:xfrm>
            <a:off x="530789" y="2978331"/>
            <a:ext cx="10685853" cy="722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3E088C-8733-EF3A-3F9B-08CF60BB0104}"/>
              </a:ext>
            </a:extLst>
          </p:cNvPr>
          <p:cNvSpPr/>
          <p:nvPr/>
        </p:nvSpPr>
        <p:spPr>
          <a:xfrm>
            <a:off x="539496" y="3654464"/>
            <a:ext cx="10685853" cy="722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BB02B9-71D3-7497-56B5-2FFACDCA7396}"/>
              </a:ext>
            </a:extLst>
          </p:cNvPr>
          <p:cNvSpPr/>
          <p:nvPr/>
        </p:nvSpPr>
        <p:spPr>
          <a:xfrm>
            <a:off x="530788" y="4381488"/>
            <a:ext cx="10685853" cy="722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F5BEFAE-CC81-EBB0-CA8F-3E46455A6607}"/>
              </a:ext>
            </a:extLst>
          </p:cNvPr>
          <p:cNvSpPr/>
          <p:nvPr/>
        </p:nvSpPr>
        <p:spPr>
          <a:xfrm>
            <a:off x="530790" y="4907115"/>
            <a:ext cx="10685853" cy="722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1D8D278-0197-8C91-102B-31261191DF00}"/>
              </a:ext>
            </a:extLst>
          </p:cNvPr>
          <p:cNvSpPr/>
          <p:nvPr/>
        </p:nvSpPr>
        <p:spPr>
          <a:xfrm>
            <a:off x="530788" y="5559491"/>
            <a:ext cx="10685853" cy="722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95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5" grpId="0" animBg="1"/>
      <p:bldP spid="16" grpId="0" animBg="1"/>
      <p:bldP spid="17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FFFFFF"/>
                </a:solidFill>
              </a:rPr>
              <a:t>Итоги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1. Популярность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2. Рынок и вакансии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3. Обзор функционала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4. Достоинства и недостатки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98483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224" y="2925535"/>
            <a:ext cx="5559552" cy="1006929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573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54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0B6E0-1F7C-4E6A-87B1-554ADE739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863" y="2551176"/>
            <a:ext cx="6383383" cy="1755648"/>
          </a:xfrm>
        </p:spPr>
        <p:txBody>
          <a:bodyPr>
            <a:noAutofit/>
          </a:bodyPr>
          <a:lstStyle/>
          <a:p>
            <a:r>
              <a:rPr lang="ru-RU" dirty="0"/>
              <a:t>Александр Жарков</a:t>
            </a:r>
            <a:r>
              <a:rPr lang="en-US" dirty="0"/>
              <a:t>, Senior Software Engineer</a:t>
            </a:r>
          </a:p>
          <a:p>
            <a:pPr>
              <a:spcBef>
                <a:spcPts val="3000"/>
              </a:spcBef>
            </a:pPr>
            <a:r>
              <a:rPr lang="en-US" dirty="0"/>
              <a:t>https://t.me/a_zharkov007</a:t>
            </a:r>
          </a:p>
          <a:p>
            <a:pPr>
              <a:spcBef>
                <a:spcPts val="3000"/>
              </a:spcBef>
            </a:pPr>
            <a:r>
              <a:rPr lang="en-US" dirty="0"/>
              <a:t>https://www.linkedin.com/in/a-zharkov/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/>
          <a:lstStyle/>
          <a:p>
            <a:r>
              <a:rPr lang="ru-RU"/>
              <a:t>Статистика </a:t>
            </a:r>
            <a:r>
              <a:rPr lang="en-US"/>
              <a:t>npm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A3903D3-27A9-D603-C137-353301BDF7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8" r="6075" b="3921"/>
          <a:stretch/>
        </p:blipFill>
        <p:spPr>
          <a:xfrm>
            <a:off x="660230" y="1570075"/>
            <a:ext cx="9144000" cy="51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043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/>
          <a:lstStyle/>
          <a:p>
            <a:r>
              <a:rPr lang="ru-RU" dirty="0"/>
              <a:t>Статистика </a:t>
            </a:r>
            <a:r>
              <a:rPr lang="en-US" dirty="0"/>
              <a:t>npm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650F607-73EB-5ACB-9489-56C28A7B08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2" r="6250" b="3921"/>
          <a:stretch/>
        </p:blipFill>
        <p:spPr>
          <a:xfrm>
            <a:off x="663065" y="1529318"/>
            <a:ext cx="9144000" cy="519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/>
          <a:lstStyle/>
          <a:p>
            <a:r>
              <a:rPr lang="ru-RU" dirty="0"/>
              <a:t>Статистика </a:t>
            </a:r>
            <a:r>
              <a:rPr lang="en-US" dirty="0"/>
              <a:t>npm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4B0676-8C2C-184D-4299-6FB950A10E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45" r="5901" b="1772"/>
          <a:stretch/>
        </p:blipFill>
        <p:spPr>
          <a:xfrm>
            <a:off x="662154" y="1460016"/>
            <a:ext cx="9144000" cy="526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246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/>
          <a:lstStyle/>
          <a:p>
            <a:r>
              <a:rPr lang="ru-RU" dirty="0"/>
              <a:t>Статистика </a:t>
            </a:r>
            <a:r>
              <a:rPr lang="en-US" dirty="0"/>
              <a:t>npm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C4EBD2-6A63-7DC5-72C1-6609BEDD91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20" r="6876" b="1772"/>
          <a:stretch/>
        </p:blipFill>
        <p:spPr>
          <a:xfrm>
            <a:off x="666002" y="1390566"/>
            <a:ext cx="9144000" cy="533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1079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DEF148-1770-458F-8F5B-C3D0A278AA97}">
  <ds:schemaRefs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2006/metadata/properties"/>
    <ds:schemaRef ds:uri="http://purl.org/dc/dcmitype/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Shapes presentation</Template>
  <TotalTime>3069</TotalTime>
  <Words>1494</Words>
  <Application>Microsoft Office PowerPoint</Application>
  <PresentationFormat>Widescreen</PresentationFormat>
  <Paragraphs>313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4" baseType="lpstr">
      <vt:lpstr>Arial</vt:lpstr>
      <vt:lpstr>Avenir Next LT Pro</vt:lpstr>
      <vt:lpstr>Calibri</vt:lpstr>
      <vt:lpstr>Google Sans</vt:lpstr>
      <vt:lpstr>Google Sans Medium</vt:lpstr>
      <vt:lpstr>Helvetica Neue</vt:lpstr>
      <vt:lpstr>JetBrains Mono</vt:lpstr>
      <vt:lpstr>Tw Cen MT</vt:lpstr>
      <vt:lpstr>Tw Cen MT (Headings)</vt:lpstr>
      <vt:lpstr>ShapesVTI</vt:lpstr>
      <vt:lpstr>Next.js – необходимый навык в вебе 2023 года</vt:lpstr>
      <vt:lpstr>План</vt:lpstr>
      <vt:lpstr>О спикере</vt:lpstr>
      <vt:lpstr>Популярность</vt:lpstr>
      <vt:lpstr>Next.js</vt:lpstr>
      <vt:lpstr>Статистика npm</vt:lpstr>
      <vt:lpstr>Статистика npm</vt:lpstr>
      <vt:lpstr>Статистика npm</vt:lpstr>
      <vt:lpstr>Статистика npm</vt:lpstr>
      <vt:lpstr>Статистика State of JS 2022</vt:lpstr>
      <vt:lpstr>Статистика State of JS 2022</vt:lpstr>
      <vt:lpstr>Статистика State of JS 2022</vt:lpstr>
      <vt:lpstr>Статистика State of JS 2022</vt:lpstr>
      <vt:lpstr>Статистика State of JS 2022</vt:lpstr>
      <vt:lpstr>Статистика State of JS 2022</vt:lpstr>
      <vt:lpstr>Рынок и вакансии</vt:lpstr>
      <vt:lpstr>PowerPoint Presentation</vt:lpstr>
      <vt:lpstr>Next.js: вакансии в Великобритании </vt:lpstr>
      <vt:lpstr>Обзор функционала</vt:lpstr>
      <vt:lpstr>Обзор функционала</vt:lpstr>
      <vt:lpstr>Prerendering и SPA</vt:lpstr>
      <vt:lpstr>Prerendering</vt:lpstr>
      <vt:lpstr>Статическая генерация страниц</vt:lpstr>
      <vt:lpstr>PowerPoint Presentation</vt:lpstr>
      <vt:lpstr>Рендеринг на стороне сервера</vt:lpstr>
      <vt:lpstr>PowerPoint Presentation</vt:lpstr>
      <vt:lpstr>Обзор функционала</vt:lpstr>
      <vt:lpstr>PowerPoint Presentation</vt:lpstr>
      <vt:lpstr>Обзор функционала</vt:lpstr>
      <vt:lpstr>Встроенные компоненты</vt:lpstr>
      <vt:lpstr>Обзор функционала</vt:lpstr>
      <vt:lpstr>CSS</vt:lpstr>
      <vt:lpstr>Обзор функционала</vt:lpstr>
      <vt:lpstr>API роуты</vt:lpstr>
      <vt:lpstr>PowerPoint Presentation</vt:lpstr>
      <vt:lpstr>Обзор функционала</vt:lpstr>
      <vt:lpstr>Динамические роуты</vt:lpstr>
      <vt:lpstr>PowerPoint Presentation</vt:lpstr>
      <vt:lpstr>PowerPoint Presentation</vt:lpstr>
      <vt:lpstr>PowerPoint Presentation</vt:lpstr>
      <vt:lpstr>PowerPoint Presentation</vt:lpstr>
      <vt:lpstr>Обзор функционала</vt:lpstr>
      <vt:lpstr>PowerPoint Presentation</vt:lpstr>
      <vt:lpstr>Обзор функционала</vt:lpstr>
      <vt:lpstr>PowerPoint Presentation</vt:lpstr>
      <vt:lpstr>Обзор функционала</vt:lpstr>
      <vt:lpstr>Bundling</vt:lpstr>
      <vt:lpstr>Обзор функционала</vt:lpstr>
      <vt:lpstr>Разделение кода</vt:lpstr>
      <vt:lpstr>Достоинства и недостатки</vt:lpstr>
      <vt:lpstr>Достоинства и недостатки</vt:lpstr>
      <vt:lpstr>Итоги</vt:lpstr>
      <vt:lpstr>Q&amp;A</vt:lpstr>
      <vt:lpstr>Спасибо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Next.js – необходимый навык в вебе 2023 года</dc:title>
  <dc:creator>Aleksandr Zharkov1</dc:creator>
  <cp:lastModifiedBy>Aleksandr Zharkov1</cp:lastModifiedBy>
  <cp:revision>85</cp:revision>
  <dcterms:created xsi:type="dcterms:W3CDTF">2023-04-25T11:01:32Z</dcterms:created>
  <dcterms:modified xsi:type="dcterms:W3CDTF">2023-05-15T08:28:10Z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